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199" r:id="rId5"/>
    <p:sldId id="1180" r:id="rId6"/>
    <p:sldId id="2200" r:id="rId7"/>
    <p:sldId id="2313" r:id="rId8"/>
    <p:sldId id="2318" r:id="rId9"/>
    <p:sldId id="2201" r:id="rId10"/>
    <p:sldId id="2307" r:id="rId11"/>
    <p:sldId id="258" r:id="rId12"/>
    <p:sldId id="2207" r:id="rId13"/>
    <p:sldId id="2311" r:id="rId14"/>
    <p:sldId id="2312" r:id="rId15"/>
    <p:sldId id="2314" r:id="rId16"/>
    <p:sldId id="2328" r:id="rId17"/>
    <p:sldId id="2310" r:id="rId18"/>
    <p:sldId id="2315" r:id="rId19"/>
    <p:sldId id="2316" r:id="rId20"/>
    <p:sldId id="2329" r:id="rId21"/>
    <p:sldId id="2317" r:id="rId22"/>
    <p:sldId id="2320" r:id="rId23"/>
    <p:sldId id="2319" r:id="rId24"/>
    <p:sldId id="2321" r:id="rId25"/>
    <p:sldId id="2322" r:id="rId26"/>
    <p:sldId id="2323" r:id="rId27"/>
    <p:sldId id="2324" r:id="rId28"/>
    <p:sldId id="2325" r:id="rId29"/>
    <p:sldId id="2326" r:id="rId30"/>
    <p:sldId id="2330" r:id="rId31"/>
    <p:sldId id="2327" r:id="rId32"/>
    <p:sldId id="2331" r:id="rId33"/>
    <p:sldId id="2332" r:id="rId34"/>
    <p:sldId id="2333" r:id="rId35"/>
    <p:sldId id="2334" r:id="rId36"/>
    <p:sldId id="2335" r:id="rId37"/>
    <p:sldId id="2336" r:id="rId38"/>
    <p:sldId id="2337" r:id="rId39"/>
    <p:sldId id="2338" r:id="rId40"/>
    <p:sldId id="2339" r:id="rId41"/>
    <p:sldId id="2341" r:id="rId42"/>
    <p:sldId id="2342" r:id="rId43"/>
    <p:sldId id="2343" r:id="rId44"/>
    <p:sldId id="2344" r:id="rId45"/>
    <p:sldId id="2345" r:id="rId46"/>
    <p:sldId id="2340" r:id="rId47"/>
    <p:sldId id="2346" r:id="rId48"/>
    <p:sldId id="2347" r:id="rId49"/>
    <p:sldId id="2351" r:id="rId50"/>
    <p:sldId id="2350" r:id="rId51"/>
    <p:sldId id="2348" r:id="rId52"/>
    <p:sldId id="221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82B85-1069-EF43-A4F0-4CA2DBF0CCD7}" v="22" dt="2024-07-29T06:59:46.05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rille Duchemin" userId="S::wandrille.duchemin@sib.swiss::596953ca-d0e7-4045-97a9-2ed7b88fab1e" providerId="AD" clId="Web-{31074FF3-20CB-CFF9-9880-C00A56576DF5}"/>
    <pc:docChg chg="addSld delSld modSld sldOrd">
      <pc:chgData name="Wandrille Duchemin" userId="S::wandrille.duchemin@sib.swiss::596953ca-d0e7-4045-97a9-2ed7b88fab1e" providerId="AD" clId="Web-{31074FF3-20CB-CFF9-9880-C00A56576DF5}" dt="2024-07-26T12:49:22.224" v="217"/>
      <pc:docMkLst>
        <pc:docMk/>
      </pc:docMkLst>
      <pc:sldChg chg="del">
        <pc:chgData name="Wandrille Duchemin" userId="S::wandrille.duchemin@sib.swiss::596953ca-d0e7-4045-97a9-2ed7b88fab1e" providerId="AD" clId="Web-{31074FF3-20CB-CFF9-9880-C00A56576DF5}" dt="2024-07-26T12:48:51.207" v="213"/>
        <pc:sldMkLst>
          <pc:docMk/>
          <pc:sldMk cId="161837071" sldId="220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207" v="212"/>
        <pc:sldMkLst>
          <pc:docMk/>
          <pc:sldMk cId="3213131694" sldId="220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207" v="211"/>
        <pc:sldMkLst>
          <pc:docMk/>
          <pc:sldMk cId="300495480" sldId="220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207" v="210"/>
        <pc:sldMkLst>
          <pc:docMk/>
          <pc:sldMk cId="1290475132" sldId="220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8"/>
        <pc:sldMkLst>
          <pc:docMk/>
          <pc:sldMk cId="3406665716" sldId="220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7"/>
        <pc:sldMkLst>
          <pc:docMk/>
          <pc:sldMk cId="1198488893" sldId="220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6"/>
        <pc:sldMkLst>
          <pc:docMk/>
          <pc:sldMk cId="872898026" sldId="221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5"/>
        <pc:sldMkLst>
          <pc:docMk/>
          <pc:sldMk cId="1833962438" sldId="221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4"/>
        <pc:sldMkLst>
          <pc:docMk/>
          <pc:sldMk cId="4139510742" sldId="221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3"/>
        <pc:sldMkLst>
          <pc:docMk/>
          <pc:sldMk cId="3342752919" sldId="221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2"/>
        <pc:sldMkLst>
          <pc:docMk/>
          <pc:sldMk cId="576529943" sldId="221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1"/>
        <pc:sldMkLst>
          <pc:docMk/>
          <pc:sldMk cId="3671658284" sldId="221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200"/>
        <pc:sldMkLst>
          <pc:docMk/>
          <pc:sldMk cId="3809646222" sldId="221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199"/>
        <pc:sldMkLst>
          <pc:docMk/>
          <pc:sldMk cId="3476038924" sldId="221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92" v="198"/>
        <pc:sldMkLst>
          <pc:docMk/>
          <pc:sldMk cId="1645997957" sldId="222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7"/>
        <pc:sldMkLst>
          <pc:docMk/>
          <pc:sldMk cId="848923879" sldId="222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6"/>
        <pc:sldMkLst>
          <pc:docMk/>
          <pc:sldMk cId="345624671" sldId="222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5"/>
        <pc:sldMkLst>
          <pc:docMk/>
          <pc:sldMk cId="3550585551" sldId="222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4"/>
        <pc:sldMkLst>
          <pc:docMk/>
          <pc:sldMk cId="1336061057" sldId="222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3"/>
        <pc:sldMkLst>
          <pc:docMk/>
          <pc:sldMk cId="1397694481" sldId="222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2"/>
        <pc:sldMkLst>
          <pc:docMk/>
          <pc:sldMk cId="3221409723" sldId="222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1"/>
        <pc:sldMkLst>
          <pc:docMk/>
          <pc:sldMk cId="2570522286" sldId="222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90"/>
        <pc:sldMkLst>
          <pc:docMk/>
          <pc:sldMk cId="1549782539" sldId="222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89"/>
        <pc:sldMkLst>
          <pc:docMk/>
          <pc:sldMk cId="3135955557" sldId="222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88"/>
        <pc:sldMkLst>
          <pc:docMk/>
          <pc:sldMk cId="487781398" sldId="223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87"/>
        <pc:sldMkLst>
          <pc:docMk/>
          <pc:sldMk cId="3668900919" sldId="223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76" v="186"/>
        <pc:sldMkLst>
          <pc:docMk/>
          <pc:sldMk cId="1363248096" sldId="223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4"/>
        <pc:sldMkLst>
          <pc:docMk/>
          <pc:sldMk cId="643961660" sldId="223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5"/>
        <pc:sldMkLst>
          <pc:docMk/>
          <pc:sldMk cId="2430210074" sldId="223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3"/>
        <pc:sldMkLst>
          <pc:docMk/>
          <pc:sldMk cId="3538959397" sldId="223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2"/>
        <pc:sldMkLst>
          <pc:docMk/>
          <pc:sldMk cId="2144352970" sldId="223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1"/>
        <pc:sldMkLst>
          <pc:docMk/>
          <pc:sldMk cId="3078371536" sldId="223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80"/>
        <pc:sldMkLst>
          <pc:docMk/>
          <pc:sldMk cId="3523835256" sldId="224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9"/>
        <pc:sldMkLst>
          <pc:docMk/>
          <pc:sldMk cId="2086438832" sldId="224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8"/>
        <pc:sldMkLst>
          <pc:docMk/>
          <pc:sldMk cId="3059960135" sldId="224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7"/>
        <pc:sldMkLst>
          <pc:docMk/>
          <pc:sldMk cId="1396312488" sldId="224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6"/>
        <pc:sldMkLst>
          <pc:docMk/>
          <pc:sldMk cId="1807121447" sldId="224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5"/>
        <pc:sldMkLst>
          <pc:docMk/>
          <pc:sldMk cId="3179030386" sldId="224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4"/>
        <pc:sldMkLst>
          <pc:docMk/>
          <pc:sldMk cId="1489253756" sldId="224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61" v="173"/>
        <pc:sldMkLst>
          <pc:docMk/>
          <pc:sldMk cId="1307645343" sldId="225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72"/>
        <pc:sldMkLst>
          <pc:docMk/>
          <pc:sldMk cId="1193267152" sldId="225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71"/>
        <pc:sldMkLst>
          <pc:docMk/>
          <pc:sldMk cId="3798633" sldId="225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70"/>
        <pc:sldMkLst>
          <pc:docMk/>
          <pc:sldMk cId="2772770245" sldId="225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3"/>
        <pc:sldMkLst>
          <pc:docMk/>
          <pc:sldMk cId="136131659" sldId="225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9"/>
        <pc:sldMkLst>
          <pc:docMk/>
          <pc:sldMk cId="102770854" sldId="225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8"/>
        <pc:sldMkLst>
          <pc:docMk/>
          <pc:sldMk cId="3617949522" sldId="225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7"/>
        <pc:sldMkLst>
          <pc:docMk/>
          <pc:sldMk cId="3738522494" sldId="225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6"/>
        <pc:sldMkLst>
          <pc:docMk/>
          <pc:sldMk cId="3342261431" sldId="225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5"/>
        <pc:sldMkLst>
          <pc:docMk/>
          <pc:sldMk cId="3823464137" sldId="225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45" v="164"/>
        <pc:sldMkLst>
          <pc:docMk/>
          <pc:sldMk cId="3274870054" sldId="226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62"/>
        <pc:sldMkLst>
          <pc:docMk/>
          <pc:sldMk cId="2023400873" sldId="226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61"/>
        <pc:sldMkLst>
          <pc:docMk/>
          <pc:sldMk cId="2030011917" sldId="226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60"/>
        <pc:sldMkLst>
          <pc:docMk/>
          <pc:sldMk cId="1070956626" sldId="226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9"/>
        <pc:sldMkLst>
          <pc:docMk/>
          <pc:sldMk cId="3577384879" sldId="226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8"/>
        <pc:sldMkLst>
          <pc:docMk/>
          <pc:sldMk cId="2972248957" sldId="226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7"/>
        <pc:sldMkLst>
          <pc:docMk/>
          <pc:sldMk cId="832092578" sldId="226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6"/>
        <pc:sldMkLst>
          <pc:docMk/>
          <pc:sldMk cId="2388204282" sldId="226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5"/>
        <pc:sldMkLst>
          <pc:docMk/>
          <pc:sldMk cId="2845040077" sldId="226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4"/>
        <pc:sldMkLst>
          <pc:docMk/>
          <pc:sldMk cId="2009387912" sldId="226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3"/>
        <pc:sldMkLst>
          <pc:docMk/>
          <pc:sldMk cId="31718696" sldId="227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29" v="152"/>
        <pc:sldMkLst>
          <pc:docMk/>
          <pc:sldMk cId="2016806170" sldId="227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51"/>
        <pc:sldMkLst>
          <pc:docMk/>
          <pc:sldMk cId="3019600712" sldId="227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50"/>
        <pc:sldMkLst>
          <pc:docMk/>
          <pc:sldMk cId="1735743578" sldId="227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9"/>
        <pc:sldMkLst>
          <pc:docMk/>
          <pc:sldMk cId="2543060742" sldId="227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8"/>
        <pc:sldMkLst>
          <pc:docMk/>
          <pc:sldMk cId="3424364344" sldId="227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7"/>
        <pc:sldMkLst>
          <pc:docMk/>
          <pc:sldMk cId="3844045221" sldId="227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6"/>
        <pc:sldMkLst>
          <pc:docMk/>
          <pc:sldMk cId="1339107406" sldId="227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5"/>
        <pc:sldMkLst>
          <pc:docMk/>
          <pc:sldMk cId="2798395471" sldId="228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4"/>
        <pc:sldMkLst>
          <pc:docMk/>
          <pc:sldMk cId="3456334567" sldId="228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3"/>
        <pc:sldMkLst>
          <pc:docMk/>
          <pc:sldMk cId="1885951536" sldId="228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2"/>
        <pc:sldMkLst>
          <pc:docMk/>
          <pc:sldMk cId="226199144" sldId="228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1"/>
        <pc:sldMkLst>
          <pc:docMk/>
          <pc:sldMk cId="4056822710" sldId="228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114" v="140"/>
        <pc:sldMkLst>
          <pc:docMk/>
          <pc:sldMk cId="383757876" sldId="228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8"/>
        <pc:sldMkLst>
          <pc:docMk/>
          <pc:sldMk cId="3275662252" sldId="228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7"/>
        <pc:sldMkLst>
          <pc:docMk/>
          <pc:sldMk cId="1269411698" sldId="228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9"/>
        <pc:sldMkLst>
          <pc:docMk/>
          <pc:sldMk cId="3189438813" sldId="228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6"/>
        <pc:sldMkLst>
          <pc:docMk/>
          <pc:sldMk cId="2515546878" sldId="228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5"/>
        <pc:sldMkLst>
          <pc:docMk/>
          <pc:sldMk cId="957174296" sldId="229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4"/>
        <pc:sldMkLst>
          <pc:docMk/>
          <pc:sldMk cId="3003836793" sldId="229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3"/>
        <pc:sldMkLst>
          <pc:docMk/>
          <pc:sldMk cId="1136170605" sldId="229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0"/>
        <pc:sldMkLst>
          <pc:docMk/>
          <pc:sldMk cId="1642357644" sldId="229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29"/>
        <pc:sldMkLst>
          <pc:docMk/>
          <pc:sldMk cId="1126104902" sldId="229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28"/>
        <pc:sldMkLst>
          <pc:docMk/>
          <pc:sldMk cId="4055050913" sldId="229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82" v="127"/>
        <pc:sldMkLst>
          <pc:docMk/>
          <pc:sldMk cId="344615204" sldId="2296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82" v="125"/>
        <pc:sldMkLst>
          <pc:docMk/>
          <pc:sldMk cId="1782419478" sldId="2297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82" v="126"/>
        <pc:sldMkLst>
          <pc:docMk/>
          <pc:sldMk cId="66634302" sldId="229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82" v="124"/>
        <pc:sldMkLst>
          <pc:docMk/>
          <pc:sldMk cId="4258488814" sldId="2299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1"/>
        <pc:sldMkLst>
          <pc:docMk/>
          <pc:sldMk cId="2301147843" sldId="2300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98" v="132"/>
        <pc:sldMkLst>
          <pc:docMk/>
          <pc:sldMk cId="2844461996" sldId="2301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082" v="123"/>
        <pc:sldMkLst>
          <pc:docMk/>
          <pc:sldMk cId="3210918205" sldId="2302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9:19.067" v="215"/>
        <pc:sldMkLst>
          <pc:docMk/>
          <pc:sldMk cId="3440316075" sldId="2303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9:22.224" v="217"/>
        <pc:sldMkLst>
          <pc:docMk/>
          <pc:sldMk cId="174184935" sldId="2304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9:22.224" v="216"/>
        <pc:sldMkLst>
          <pc:docMk/>
          <pc:sldMk cId="2594733262" sldId="2305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207" v="214"/>
        <pc:sldMkLst>
          <pc:docMk/>
          <pc:sldMk cId="866453277" sldId="2308"/>
        </pc:sldMkLst>
      </pc:sldChg>
      <pc:sldChg chg="del">
        <pc:chgData name="Wandrille Duchemin" userId="S::wandrille.duchemin@sib.swiss::596953ca-d0e7-4045-97a9-2ed7b88fab1e" providerId="AD" clId="Web-{31074FF3-20CB-CFF9-9880-C00A56576DF5}" dt="2024-07-26T12:48:51.207" v="209"/>
        <pc:sldMkLst>
          <pc:docMk/>
          <pc:sldMk cId="588401835" sldId="2309"/>
        </pc:sldMkLst>
      </pc:sldChg>
      <pc:sldChg chg="addSp delSp modSp ord">
        <pc:chgData name="Wandrille Duchemin" userId="S::wandrille.duchemin@sib.swiss::596953ca-d0e7-4045-97a9-2ed7b88fab1e" providerId="AD" clId="Web-{31074FF3-20CB-CFF9-9880-C00A56576DF5}" dt="2024-07-26T12:48:26.301" v="122"/>
        <pc:sldMkLst>
          <pc:docMk/>
          <pc:sldMk cId="3542017082" sldId="2350"/>
        </pc:sldMkLst>
        <pc:spChg chg="del">
          <ac:chgData name="Wandrille Duchemin" userId="S::wandrille.duchemin@sib.swiss::596953ca-d0e7-4045-97a9-2ed7b88fab1e" providerId="AD" clId="Web-{31074FF3-20CB-CFF9-9880-C00A56576DF5}" dt="2024-07-26T12:47:00.362" v="82"/>
          <ac:spMkLst>
            <pc:docMk/>
            <pc:sldMk cId="3542017082" sldId="2350"/>
            <ac:spMk id="7" creationId="{C24C6895-C541-38E4-C3ED-5FA030DCF50E}"/>
          </ac:spMkLst>
        </pc:spChg>
        <pc:spChg chg="mod">
          <ac:chgData name="Wandrille Duchemin" userId="S::wandrille.duchemin@sib.swiss::596953ca-d0e7-4045-97a9-2ed7b88fab1e" providerId="AD" clId="Web-{31074FF3-20CB-CFF9-9880-C00A56576DF5}" dt="2024-07-26T12:42:42.843" v="16" actId="1076"/>
          <ac:spMkLst>
            <pc:docMk/>
            <pc:sldMk cId="3542017082" sldId="2350"/>
            <ac:spMk id="8" creationId="{C27CD734-D1AB-CB9C-72B1-2240F16AC4E4}"/>
          </ac:spMkLst>
        </pc:spChg>
        <pc:spChg chg="mod">
          <ac:chgData name="Wandrille Duchemin" userId="S::wandrille.duchemin@sib.swiss::596953ca-d0e7-4045-97a9-2ed7b88fab1e" providerId="AD" clId="Web-{31074FF3-20CB-CFF9-9880-C00A56576DF5}" dt="2024-07-26T12:42:42.858" v="17" actId="1076"/>
          <ac:spMkLst>
            <pc:docMk/>
            <pc:sldMk cId="3542017082" sldId="2350"/>
            <ac:spMk id="12" creationId="{697DBB5E-5765-3481-E90A-8FA7BFFBE786}"/>
          </ac:spMkLst>
        </pc:spChg>
        <pc:spChg chg="del">
          <ac:chgData name="Wandrille Duchemin" userId="S::wandrille.duchemin@sib.swiss::596953ca-d0e7-4045-97a9-2ed7b88fab1e" providerId="AD" clId="Web-{31074FF3-20CB-CFF9-9880-C00A56576DF5}" dt="2024-07-26T12:47:03.143" v="86"/>
          <ac:spMkLst>
            <pc:docMk/>
            <pc:sldMk cId="3542017082" sldId="2350"/>
            <ac:spMk id="15" creationId="{E67E8712-9B1E-52F3-38F5-0D7AAE1703D7}"/>
          </ac:spMkLst>
        </pc:spChg>
        <pc:spChg chg="del mod">
          <ac:chgData name="Wandrille Duchemin" userId="S::wandrille.duchemin@sib.swiss::596953ca-d0e7-4045-97a9-2ed7b88fab1e" providerId="AD" clId="Web-{31074FF3-20CB-CFF9-9880-C00A56576DF5}" dt="2024-07-26T12:48:26.301" v="122"/>
          <ac:spMkLst>
            <pc:docMk/>
            <pc:sldMk cId="3542017082" sldId="2350"/>
            <ac:spMk id="16" creationId="{0B578083-4813-0089-4F37-0C59ACAFF67D}"/>
          </ac:spMkLst>
        </pc:spChg>
        <pc:spChg chg="del ord">
          <ac:chgData name="Wandrille Duchemin" userId="S::wandrille.duchemin@sib.swiss::596953ca-d0e7-4045-97a9-2ed7b88fab1e" providerId="AD" clId="Web-{31074FF3-20CB-CFF9-9880-C00A56576DF5}" dt="2024-07-26T12:47:03.143" v="83"/>
          <ac:spMkLst>
            <pc:docMk/>
            <pc:sldMk cId="3542017082" sldId="2350"/>
            <ac:spMk id="20" creationId="{ED9F3242-0C13-AD9F-860F-1D69BD66E7F8}"/>
          </ac:spMkLst>
        </pc:spChg>
        <pc:spChg chg="del">
          <ac:chgData name="Wandrille Duchemin" userId="S::wandrille.duchemin@sib.swiss::596953ca-d0e7-4045-97a9-2ed7b88fab1e" providerId="AD" clId="Web-{31074FF3-20CB-CFF9-9880-C00A56576DF5}" dt="2024-07-26T12:46:57.659" v="81"/>
          <ac:spMkLst>
            <pc:docMk/>
            <pc:sldMk cId="3542017082" sldId="2350"/>
            <ac:spMk id="21" creationId="{6D77A17A-823B-3D57-D23D-4BA1800C91BE}"/>
          </ac:spMkLst>
        </pc:spChg>
        <pc:spChg chg="del">
          <ac:chgData name="Wandrille Duchemin" userId="S::wandrille.duchemin@sib.swiss::596953ca-d0e7-4045-97a9-2ed7b88fab1e" providerId="AD" clId="Web-{31074FF3-20CB-CFF9-9880-C00A56576DF5}" dt="2024-07-26T12:47:03.143" v="85"/>
          <ac:spMkLst>
            <pc:docMk/>
            <pc:sldMk cId="3542017082" sldId="2350"/>
            <ac:spMk id="31" creationId="{E0D61AD8-CC5E-18A3-6D23-3F913AA69874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7:55.191" v="120"/>
          <ac:spMkLst>
            <pc:docMk/>
            <pc:sldMk cId="3542017082" sldId="2350"/>
            <ac:spMk id="35" creationId="{C9C4BCCE-B02C-07B8-2963-E9481B005607}"/>
          </ac:spMkLst>
        </pc:spChg>
        <pc:spChg chg="mod">
          <ac:chgData name="Wandrille Duchemin" userId="S::wandrille.duchemin@sib.swiss::596953ca-d0e7-4045-97a9-2ed7b88fab1e" providerId="AD" clId="Web-{31074FF3-20CB-CFF9-9880-C00A56576DF5}" dt="2024-07-26T12:42:42.874" v="18" actId="1076"/>
          <ac:spMkLst>
            <pc:docMk/>
            <pc:sldMk cId="3542017082" sldId="2350"/>
            <ac:spMk id="37" creationId="{D4D99338-3678-BAE6-8B4A-96B12F73BEBC}"/>
          </ac:spMkLst>
        </pc:spChg>
        <pc:spChg chg="del mod">
          <ac:chgData name="Wandrille Duchemin" userId="S::wandrille.duchemin@sib.swiss::596953ca-d0e7-4045-97a9-2ed7b88fab1e" providerId="AD" clId="Web-{31074FF3-20CB-CFF9-9880-C00A56576DF5}" dt="2024-07-26T12:47:03.143" v="84"/>
          <ac:spMkLst>
            <pc:docMk/>
            <pc:sldMk cId="3542017082" sldId="2350"/>
            <ac:spMk id="38" creationId="{BA43FC32-4171-6380-00D9-7E95DB04714C}"/>
          </ac:spMkLst>
        </pc:spChg>
        <pc:spChg chg="add del mod ord">
          <ac:chgData name="Wandrille Duchemin" userId="S::wandrille.duchemin@sib.swiss::596953ca-d0e7-4045-97a9-2ed7b88fab1e" providerId="AD" clId="Web-{31074FF3-20CB-CFF9-9880-C00A56576DF5}" dt="2024-07-26T12:46:47.471" v="80"/>
          <ac:spMkLst>
            <pc:docMk/>
            <pc:sldMk cId="3542017082" sldId="2350"/>
            <ac:spMk id="39" creationId="{B558CF8E-C979-73A8-3C1D-597C43097AF5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331" v="109" actId="1076"/>
          <ac:spMkLst>
            <pc:docMk/>
            <pc:sldMk cId="3542017082" sldId="2350"/>
            <ac:spMk id="40" creationId="{D21A1C76-5551-E7BE-F27C-5974DF2EE224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347" v="110" actId="1076"/>
          <ac:spMkLst>
            <pc:docMk/>
            <pc:sldMk cId="3542017082" sldId="2350"/>
            <ac:spMk id="41" creationId="{B0AE24D5-BB18-1345-1120-33DEE0F6ABCF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363" v="111" actId="1076"/>
          <ac:spMkLst>
            <pc:docMk/>
            <pc:sldMk cId="3542017082" sldId="2350"/>
            <ac:spMk id="42" creationId="{E35B573F-1914-646E-1144-8E830D3571C5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378" v="112" actId="1076"/>
          <ac:spMkLst>
            <pc:docMk/>
            <pc:sldMk cId="3542017082" sldId="2350"/>
            <ac:spMk id="43" creationId="{347DD7BA-A882-5874-9A8D-3F30D8776111}"/>
          </ac:spMkLst>
        </pc:spChg>
        <pc:spChg chg="add del mod">
          <ac:chgData name="Wandrille Duchemin" userId="S::wandrille.duchemin@sib.swiss::596953ca-d0e7-4045-97a9-2ed7b88fab1e" providerId="AD" clId="Web-{31074FF3-20CB-CFF9-9880-C00A56576DF5}" dt="2024-07-26T12:47:45.300" v="119"/>
          <ac:spMkLst>
            <pc:docMk/>
            <pc:sldMk cId="3542017082" sldId="2350"/>
            <ac:spMk id="44" creationId="{6CC67864-63A9-D289-4FF1-CFEDFCA7998D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409" v="114" actId="1076"/>
          <ac:spMkLst>
            <pc:docMk/>
            <pc:sldMk cId="3542017082" sldId="2350"/>
            <ac:spMk id="45" creationId="{197EFD2B-9CE6-102B-0403-1FDE4F347D50}"/>
          </ac:spMkLst>
        </pc:spChg>
        <pc:spChg chg="add mod">
          <ac:chgData name="Wandrille Duchemin" userId="S::wandrille.duchemin@sib.swiss::596953ca-d0e7-4045-97a9-2ed7b88fab1e" providerId="AD" clId="Web-{31074FF3-20CB-CFF9-9880-C00A56576DF5}" dt="2024-07-26T12:47:37.425" v="115" actId="1076"/>
          <ac:spMkLst>
            <pc:docMk/>
            <pc:sldMk cId="3542017082" sldId="2350"/>
            <ac:spMk id="46" creationId="{FFCBB99C-5567-DF46-E30E-2667FD92C266}"/>
          </ac:spMkLst>
        </pc:spChg>
      </pc:sldChg>
      <pc:sldChg chg="modSp add replId">
        <pc:chgData name="Wandrille Duchemin" userId="S::wandrille.duchemin@sib.swiss::596953ca-d0e7-4045-97a9-2ed7b88fab1e" providerId="AD" clId="Web-{31074FF3-20CB-CFF9-9880-C00A56576DF5}" dt="2024-07-26T12:46:37.440" v="78"/>
        <pc:sldMkLst>
          <pc:docMk/>
          <pc:sldMk cId="2424264891" sldId="2351"/>
        </pc:sldMkLst>
        <pc:spChg chg="ord">
          <ac:chgData name="Wandrille Duchemin" userId="S::wandrille.duchemin@sib.swiss::596953ca-d0e7-4045-97a9-2ed7b88fab1e" providerId="AD" clId="Web-{31074FF3-20CB-CFF9-9880-C00A56576DF5}" dt="2024-07-26T12:46:30.268" v="57"/>
          <ac:spMkLst>
            <pc:docMk/>
            <pc:sldMk cId="2424264891" sldId="2351"/>
            <ac:spMk id="2" creationId="{8000B53F-4C5E-2DB3-9E06-35F3E1F9C40E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0.862" v="58"/>
          <ac:spMkLst>
            <pc:docMk/>
            <pc:sldMk cId="2424264891" sldId="2351"/>
            <ac:spMk id="3" creationId="{70BECAC0-EEDE-C928-9C69-62580FDA84E8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1.268" v="59"/>
          <ac:spMkLst>
            <pc:docMk/>
            <pc:sldMk cId="2424264891" sldId="2351"/>
            <ac:spMk id="4" creationId="{803123EF-EB38-BB98-2E7F-6E70D351B52E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1.487" v="60"/>
          <ac:spMkLst>
            <pc:docMk/>
            <pc:sldMk cId="2424264891" sldId="2351"/>
            <ac:spMk id="9" creationId="{5429B9B6-F022-9482-0B46-C53F924E95C9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1.721" v="61"/>
          <ac:spMkLst>
            <pc:docMk/>
            <pc:sldMk cId="2424264891" sldId="2351"/>
            <ac:spMk id="10" creationId="{9157D905-11B7-F5C7-18BC-51AD871BA7BB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1.940" v="62"/>
          <ac:spMkLst>
            <pc:docMk/>
            <pc:sldMk cId="2424264891" sldId="2351"/>
            <ac:spMk id="11" creationId="{31F94216-0EB3-A34B-43B7-CB83E7499711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2.159" v="63"/>
          <ac:spMkLst>
            <pc:docMk/>
            <pc:sldMk cId="2424264891" sldId="2351"/>
            <ac:spMk id="13" creationId="{1A16E2ED-4A6D-77AC-D521-AF87F7F69E3E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2.268" v="64"/>
          <ac:spMkLst>
            <pc:docMk/>
            <pc:sldMk cId="2424264891" sldId="2351"/>
            <ac:spMk id="14" creationId="{ACBAAC57-4093-188F-47D2-126C76DC25D4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2.487" v="65"/>
          <ac:spMkLst>
            <pc:docMk/>
            <pc:sldMk cId="2424264891" sldId="2351"/>
            <ac:spMk id="15" creationId="{E67E8712-9B1E-52F3-38F5-0D7AAE1703D7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2.721" v="66"/>
          <ac:spMkLst>
            <pc:docMk/>
            <pc:sldMk cId="2424264891" sldId="2351"/>
            <ac:spMk id="16" creationId="{0B578083-4813-0089-4F37-0C59ACAFF67D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3.612" v="68"/>
          <ac:spMkLst>
            <pc:docMk/>
            <pc:sldMk cId="2424264891" sldId="2351"/>
            <ac:spMk id="18" creationId="{D11332CF-85D1-D577-A492-5AD944E2B987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4.080" v="69"/>
          <ac:spMkLst>
            <pc:docMk/>
            <pc:sldMk cId="2424264891" sldId="2351"/>
            <ac:spMk id="21" creationId="{6D77A17A-823B-3D57-D23D-4BA1800C91BE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4.362" v="70"/>
          <ac:spMkLst>
            <pc:docMk/>
            <pc:sldMk cId="2424264891" sldId="2351"/>
            <ac:spMk id="22" creationId="{029FA7BA-FF25-842F-67BE-EF195257FE64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4.846" v="71"/>
          <ac:spMkLst>
            <pc:docMk/>
            <pc:sldMk cId="2424264891" sldId="2351"/>
            <ac:spMk id="23" creationId="{795D276C-9915-8E9E-A776-35682B97BE89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5.205" v="72"/>
          <ac:spMkLst>
            <pc:docMk/>
            <pc:sldMk cId="2424264891" sldId="2351"/>
            <ac:spMk id="24" creationId="{D144021D-3055-72F3-A4B2-5D0244B87E40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5.643" v="73"/>
          <ac:spMkLst>
            <pc:docMk/>
            <pc:sldMk cId="2424264891" sldId="2351"/>
            <ac:spMk id="25" creationId="{AB91353F-9F89-3E97-6742-C2C733D89384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5.909" v="74"/>
          <ac:spMkLst>
            <pc:docMk/>
            <pc:sldMk cId="2424264891" sldId="2351"/>
            <ac:spMk id="26" creationId="{993ADF29-ACB0-902D-FA65-B70DE2A6FDB6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6.252" v="75"/>
          <ac:spMkLst>
            <pc:docMk/>
            <pc:sldMk cId="2424264891" sldId="2351"/>
            <ac:spMk id="27" creationId="{49AB2BAA-F0C1-BCCC-287F-C958CCCC7C20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6.643" v="76"/>
          <ac:spMkLst>
            <pc:docMk/>
            <pc:sldMk cId="2424264891" sldId="2351"/>
            <ac:spMk id="28" creationId="{9311A648-6A5C-595B-EFA9-1D98A69B7577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7.080" v="77"/>
          <ac:spMkLst>
            <pc:docMk/>
            <pc:sldMk cId="2424264891" sldId="2351"/>
            <ac:spMk id="29" creationId="{DCA02250-4A08-5E02-DC41-79B571BBD3CB}"/>
          </ac:spMkLst>
        </pc:spChg>
        <pc:spChg chg="ord">
          <ac:chgData name="Wandrille Duchemin" userId="S::wandrille.duchemin@sib.swiss::596953ca-d0e7-4045-97a9-2ed7b88fab1e" providerId="AD" clId="Web-{31074FF3-20CB-CFF9-9880-C00A56576DF5}" dt="2024-07-26T12:46:37.440" v="78"/>
          <ac:spMkLst>
            <pc:docMk/>
            <pc:sldMk cId="2424264891" sldId="2351"/>
            <ac:spMk id="30" creationId="{39D2768D-BFAC-18BE-5E31-40FCEDE732A6}"/>
          </ac:spMkLst>
        </pc:spChg>
        <pc:picChg chg="ord">
          <ac:chgData name="Wandrille Duchemin" userId="S::wandrille.duchemin@sib.swiss::596953ca-d0e7-4045-97a9-2ed7b88fab1e" providerId="AD" clId="Web-{31074FF3-20CB-CFF9-9880-C00A56576DF5}" dt="2024-07-26T12:46:33.237" v="67"/>
          <ac:picMkLst>
            <pc:docMk/>
            <pc:sldMk cId="2424264891" sldId="2351"/>
            <ac:picMk id="17" creationId="{229DA10F-9B9C-9C5F-C3D3-48AB1314813B}"/>
          </ac:picMkLst>
        </pc:picChg>
      </pc:sldChg>
    </pc:docChg>
  </pc:docChgLst>
  <pc:docChgLst>
    <pc:chgData name="Wandrille Duchemin" userId="S::wandrille.duchemin@sib.swiss::596953ca-d0e7-4045-97a9-2ed7b88fab1e" providerId="AD" clId="Web-{7D982B85-1069-EF43-A4F0-4CA2DBF0CCD7}"/>
    <pc:docChg chg="modSld">
      <pc:chgData name="Wandrille Duchemin" userId="S::wandrille.duchemin@sib.swiss::596953ca-d0e7-4045-97a9-2ed7b88fab1e" providerId="AD" clId="Web-{7D982B85-1069-EF43-A4F0-4CA2DBF0CCD7}" dt="2024-07-29T06:59:46.055" v="8" actId="20577"/>
      <pc:docMkLst>
        <pc:docMk/>
      </pc:docMkLst>
      <pc:sldChg chg="modSp">
        <pc:chgData name="Wandrille Duchemin" userId="S::wandrille.duchemin@sib.swiss::596953ca-d0e7-4045-97a9-2ed7b88fab1e" providerId="AD" clId="Web-{7D982B85-1069-EF43-A4F0-4CA2DBF0CCD7}" dt="2024-07-29T06:55:00.456" v="3" actId="20577"/>
        <pc:sldMkLst>
          <pc:docMk/>
          <pc:sldMk cId="3572651052" sldId="2331"/>
        </pc:sldMkLst>
        <pc:spChg chg="mod">
          <ac:chgData name="Wandrille Duchemin" userId="S::wandrille.duchemin@sib.swiss::596953ca-d0e7-4045-97a9-2ed7b88fab1e" providerId="AD" clId="Web-{7D982B85-1069-EF43-A4F0-4CA2DBF0CCD7}" dt="2024-07-29T06:55:00.456" v="3" actId="20577"/>
          <ac:spMkLst>
            <pc:docMk/>
            <pc:sldMk cId="3572651052" sldId="2331"/>
            <ac:spMk id="3" creationId="{5FAE3A98-5ED3-6847-4A9C-3FBC45E45182}"/>
          </ac:spMkLst>
        </pc:spChg>
      </pc:sldChg>
      <pc:sldChg chg="modSp">
        <pc:chgData name="Wandrille Duchemin" userId="S::wandrille.duchemin@sib.swiss::596953ca-d0e7-4045-97a9-2ed7b88fab1e" providerId="AD" clId="Web-{7D982B85-1069-EF43-A4F0-4CA2DBF0CCD7}" dt="2024-07-29T06:55:46.629" v="5" actId="20577"/>
        <pc:sldMkLst>
          <pc:docMk/>
          <pc:sldMk cId="2301698451" sldId="2336"/>
        </pc:sldMkLst>
        <pc:spChg chg="mod">
          <ac:chgData name="Wandrille Duchemin" userId="S::wandrille.duchemin@sib.swiss::596953ca-d0e7-4045-97a9-2ed7b88fab1e" providerId="AD" clId="Web-{7D982B85-1069-EF43-A4F0-4CA2DBF0CCD7}" dt="2024-07-29T06:55:46.629" v="5" actId="20577"/>
          <ac:spMkLst>
            <pc:docMk/>
            <pc:sldMk cId="2301698451" sldId="2336"/>
            <ac:spMk id="7" creationId="{33CA2C04-51A0-91EA-D358-49BBDD24892E}"/>
          </ac:spMkLst>
        </pc:spChg>
      </pc:sldChg>
      <pc:sldChg chg="modSp">
        <pc:chgData name="Wandrille Duchemin" userId="S::wandrille.duchemin@sib.swiss::596953ca-d0e7-4045-97a9-2ed7b88fab1e" providerId="AD" clId="Web-{7D982B85-1069-EF43-A4F0-4CA2DBF0CCD7}" dt="2024-07-29T06:59:29.992" v="6" actId="20577"/>
        <pc:sldMkLst>
          <pc:docMk/>
          <pc:sldMk cId="3816522129" sldId="2342"/>
        </pc:sldMkLst>
        <pc:spChg chg="mod">
          <ac:chgData name="Wandrille Duchemin" userId="S::wandrille.duchemin@sib.swiss::596953ca-d0e7-4045-97a9-2ed7b88fab1e" providerId="AD" clId="Web-{7D982B85-1069-EF43-A4F0-4CA2DBF0CCD7}" dt="2024-07-29T06:59:29.992" v="6" actId="20577"/>
          <ac:spMkLst>
            <pc:docMk/>
            <pc:sldMk cId="3816522129" sldId="2342"/>
            <ac:spMk id="10" creationId="{FB16ADC1-F951-0531-4AE9-BD55ABE3D740}"/>
          </ac:spMkLst>
        </pc:spChg>
      </pc:sldChg>
      <pc:sldChg chg="modSp">
        <pc:chgData name="Wandrille Duchemin" userId="S::wandrille.duchemin@sib.swiss::596953ca-d0e7-4045-97a9-2ed7b88fab1e" providerId="AD" clId="Web-{7D982B85-1069-EF43-A4F0-4CA2DBF0CCD7}" dt="2024-07-29T06:59:46.055" v="8" actId="20577"/>
        <pc:sldMkLst>
          <pc:docMk/>
          <pc:sldMk cId="2603431337" sldId="2343"/>
        </pc:sldMkLst>
        <pc:spChg chg="mod">
          <ac:chgData name="Wandrille Duchemin" userId="S::wandrille.duchemin@sib.swiss::596953ca-d0e7-4045-97a9-2ed7b88fab1e" providerId="AD" clId="Web-{7D982B85-1069-EF43-A4F0-4CA2DBF0CCD7}" dt="2024-07-29T06:59:46.055" v="8" actId="20577"/>
          <ac:spMkLst>
            <pc:docMk/>
            <pc:sldMk cId="2603431337" sldId="2343"/>
            <ac:spMk id="12" creationId="{3815F236-9C49-3C9B-6DE4-0EAE53395A87}"/>
          </ac:spMkLst>
        </pc:spChg>
      </pc:sldChg>
    </pc:docChg>
  </pc:docChgLst>
  <pc:docChgLst>
    <pc:chgData name="Wandrille Duchemin" userId="S::wandrille.duchemin@sib.swiss::596953ca-d0e7-4045-97a9-2ed7b88fab1e" providerId="AD" clId="Web-{C9AA4545-6815-722A-04C4-F5DFE8FEBEC5}"/>
    <pc:docChg chg="addSld delSld modSld sldOrd">
      <pc:chgData name="Wandrille Duchemin" userId="S::wandrille.duchemin@sib.swiss::596953ca-d0e7-4045-97a9-2ed7b88fab1e" providerId="AD" clId="Web-{C9AA4545-6815-722A-04C4-F5DFE8FEBEC5}" dt="2024-07-25T14:47:55.014" v="1163" actId="1076"/>
      <pc:docMkLst>
        <pc:docMk/>
      </pc:docMkLst>
      <pc:sldChg chg="addSp delSp modSp add del">
        <pc:chgData name="Wandrille Duchemin" userId="S::wandrille.duchemin@sib.swiss::596953ca-d0e7-4045-97a9-2ed7b88fab1e" providerId="AD" clId="Web-{C9AA4545-6815-722A-04C4-F5DFE8FEBEC5}" dt="2024-07-25T13:57:41.879" v="160" actId="14100"/>
        <pc:sldMkLst>
          <pc:docMk/>
          <pc:sldMk cId="0" sldId="258"/>
        </pc:sldMkLst>
        <pc:spChg chg="add del mod">
          <ac:chgData name="Wandrille Duchemin" userId="S::wandrille.duchemin@sib.swiss::596953ca-d0e7-4045-97a9-2ed7b88fab1e" providerId="AD" clId="Web-{C9AA4545-6815-722A-04C4-F5DFE8FEBEC5}" dt="2024-07-25T13:51:18.671" v="99"/>
          <ac:spMkLst>
            <pc:docMk/>
            <pc:sldMk cId="0" sldId="258"/>
            <ac:spMk id="2" creationId="{ECEE5B35-F61A-90EA-8647-5AA882FD3EA7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3:51:16.124" v="98"/>
          <ac:spMkLst>
            <pc:docMk/>
            <pc:sldMk cId="0" sldId="258"/>
            <ac:spMk id="3" creationId="{1F956EB2-A26D-F054-1E18-EF479597AB9C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3:53:17.969" v="120" actId="14100"/>
          <ac:spMkLst>
            <pc:docMk/>
            <pc:sldMk cId="0" sldId="258"/>
            <ac:spMk id="5" creationId="{65380E27-2FB6-CE18-37E7-87DF7D619541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3:53:24.172" v="122" actId="1076"/>
          <ac:spMkLst>
            <pc:docMk/>
            <pc:sldMk cId="0" sldId="258"/>
            <ac:spMk id="6" creationId="{33AAC19E-1AE5-6787-F58E-2611F0BE0918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3:53:53.110" v="131"/>
          <ac:spMkLst>
            <pc:docMk/>
            <pc:sldMk cId="0" sldId="258"/>
            <ac:spMk id="7" creationId="{148044C4-C544-CCA5-BEF6-1423BD93B91A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3:56:44.097" v="143"/>
          <ac:spMkLst>
            <pc:docMk/>
            <pc:sldMk cId="0" sldId="258"/>
            <ac:spMk id="9" creationId="{B2883846-D133-B235-F213-586F55C699D6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3:57:26.113" v="157" actId="1076"/>
          <ac:spMkLst>
            <pc:docMk/>
            <pc:sldMk cId="0" sldId="258"/>
            <ac:spMk id="10" creationId="{F9440A98-92EB-1973-1255-3F68ACBECF25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3:57:02.535" v="149"/>
          <ac:spMkLst>
            <pc:docMk/>
            <pc:sldMk cId="0" sldId="258"/>
            <ac:spMk id="11" creationId="{B9AE1033-1AF2-FB5D-CFCB-69037D21F641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3:57:23.848" v="156" actId="1076"/>
          <ac:spMkLst>
            <pc:docMk/>
            <pc:sldMk cId="0" sldId="258"/>
            <ac:spMk id="12" creationId="{62D09D5D-BD58-1591-E35A-302668BF7C8B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3:57:41.879" v="160" actId="14100"/>
          <ac:spMkLst>
            <pc:docMk/>
            <pc:sldMk cId="0" sldId="258"/>
            <ac:spMk id="13" creationId="{7C82E6B0-032B-77A5-E5CA-684A663679F5}"/>
          </ac:spMkLst>
        </pc:spChg>
        <pc:picChg chg="mod">
          <ac:chgData name="Wandrille Duchemin" userId="S::wandrille.duchemin@sib.swiss::596953ca-d0e7-4045-97a9-2ed7b88fab1e" providerId="AD" clId="Web-{C9AA4545-6815-722A-04C4-F5DFE8FEBEC5}" dt="2024-07-25T13:57:15.941" v="154" actId="1076"/>
          <ac:picMkLst>
            <pc:docMk/>
            <pc:sldMk cId="0" sldId="258"/>
            <ac:picMk id="219" creationId="{00000000-0000-0000-0000-000000000000}"/>
          </ac:picMkLst>
        </pc:picChg>
        <pc:cxnChg chg="add del mod">
          <ac:chgData name="Wandrille Duchemin" userId="S::wandrille.duchemin@sib.swiss::596953ca-d0e7-4045-97a9-2ed7b88fab1e" providerId="AD" clId="Web-{C9AA4545-6815-722A-04C4-F5DFE8FEBEC5}" dt="2024-07-25T13:52:21.484" v="109"/>
          <ac:cxnSpMkLst>
            <pc:docMk/>
            <pc:sldMk cId="0" sldId="258"/>
            <ac:cxnSpMk id="4" creationId="{138D35C4-B334-FD97-4FEF-B000512AD76B}"/>
          </ac:cxnSpMkLst>
        </pc:cxnChg>
        <pc:cxnChg chg="add del mod">
          <ac:chgData name="Wandrille Duchemin" userId="S::wandrille.duchemin@sib.swiss::596953ca-d0e7-4045-97a9-2ed7b88fab1e" providerId="AD" clId="Web-{C9AA4545-6815-722A-04C4-F5DFE8FEBEC5}" dt="2024-07-25T13:55:29.455" v="140"/>
          <ac:cxnSpMkLst>
            <pc:docMk/>
            <pc:sldMk cId="0" sldId="258"/>
            <ac:cxnSpMk id="8" creationId="{4327A2CB-E2F9-506D-144E-37BA90F5E1EB}"/>
          </ac:cxnSpMkLst>
        </pc:cxnChg>
      </pc:sldChg>
      <pc:sldChg chg="add del">
        <pc:chgData name="Wandrille Duchemin" userId="S::wandrille.duchemin@sib.swiss::596953ca-d0e7-4045-97a9-2ed7b88fab1e" providerId="AD" clId="Web-{C9AA4545-6815-722A-04C4-F5DFE8FEBEC5}" dt="2024-07-25T13:47:50.105" v="69"/>
        <pc:sldMkLst>
          <pc:docMk/>
          <pc:sldMk cId="0" sldId="259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3.215" v="71"/>
        <pc:sldMkLst>
          <pc:docMk/>
          <pc:sldMk cId="0" sldId="260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5.137" v="72"/>
        <pc:sldMkLst>
          <pc:docMk/>
          <pc:sldMk cId="0" sldId="261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7.809" v="77"/>
        <pc:sldMkLst>
          <pc:docMk/>
          <pc:sldMk cId="0" sldId="262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8:27.387" v="81"/>
        <pc:sldMkLst>
          <pc:docMk/>
          <pc:sldMk cId="0" sldId="263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7.809" v="75"/>
        <pc:sldMkLst>
          <pc:docMk/>
          <pc:sldMk cId="0" sldId="264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7.793" v="74"/>
        <pc:sldMkLst>
          <pc:docMk/>
          <pc:sldMk cId="0" sldId="265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7.793" v="73"/>
        <pc:sldMkLst>
          <pc:docMk/>
          <pc:sldMk cId="0" sldId="266"/>
        </pc:sldMkLst>
      </pc:sldChg>
      <pc:sldChg chg="add del">
        <pc:chgData name="Wandrille Duchemin" userId="S::wandrille.duchemin@sib.swiss::596953ca-d0e7-4045-97a9-2ed7b88fab1e" providerId="AD" clId="Web-{C9AA4545-6815-722A-04C4-F5DFE8FEBEC5}" dt="2024-07-25T13:47:59.215" v="78"/>
        <pc:sldMkLst>
          <pc:docMk/>
          <pc:sldMk cId="0" sldId="267"/>
        </pc:sldMkLst>
      </pc:sldChg>
      <pc:sldChg chg="modSp">
        <pc:chgData name="Wandrille Duchemin" userId="S::wandrille.duchemin@sib.swiss::596953ca-d0e7-4045-97a9-2ed7b88fab1e" providerId="AD" clId="Web-{C9AA4545-6815-722A-04C4-F5DFE8FEBEC5}" dt="2024-07-25T13:35:50.861" v="56" actId="20577"/>
        <pc:sldMkLst>
          <pc:docMk/>
          <pc:sldMk cId="3083001299" sldId="1180"/>
        </pc:sldMkLst>
        <pc:spChg chg="mod">
          <ac:chgData name="Wandrille Duchemin" userId="S::wandrille.duchemin@sib.swiss::596953ca-d0e7-4045-97a9-2ed7b88fab1e" providerId="AD" clId="Web-{C9AA4545-6815-722A-04C4-F5DFE8FEBEC5}" dt="2024-07-25T13:35:50.861" v="56" actId="20577"/>
          <ac:spMkLst>
            <pc:docMk/>
            <pc:sldMk cId="3083001299" sldId="1180"/>
            <ac:spMk id="3" creationId="{ACF591EC-0660-097E-8D27-CE8DD10F274C}"/>
          </ac:spMkLst>
        </pc:spChg>
        <pc:picChg chg="mod">
          <ac:chgData name="Wandrille Duchemin" userId="S::wandrille.duchemin@sib.swiss::596953ca-d0e7-4045-97a9-2ed7b88fab1e" providerId="AD" clId="Web-{C9AA4545-6815-722A-04C4-F5DFE8FEBEC5}" dt="2024-07-25T13:34:17.626" v="15" actId="1076"/>
          <ac:picMkLst>
            <pc:docMk/>
            <pc:sldMk cId="3083001299" sldId="1180"/>
            <ac:picMk id="5" creationId="{86AE7AE0-45E5-88FA-D12E-01FE8D3E2B98}"/>
          </ac:picMkLst>
        </pc:picChg>
      </pc:sldChg>
      <pc:sldChg chg="modSp">
        <pc:chgData name="Wandrille Duchemin" userId="S::wandrille.duchemin@sib.swiss::596953ca-d0e7-4045-97a9-2ed7b88fab1e" providerId="AD" clId="Web-{C9AA4545-6815-722A-04C4-F5DFE8FEBEC5}" dt="2024-07-25T13:33:29.797" v="11" actId="20577"/>
        <pc:sldMkLst>
          <pc:docMk/>
          <pc:sldMk cId="3852797383" sldId="2199"/>
        </pc:sldMkLst>
        <pc:spChg chg="mod">
          <ac:chgData name="Wandrille Duchemin" userId="S::wandrille.duchemin@sib.swiss::596953ca-d0e7-4045-97a9-2ed7b88fab1e" providerId="AD" clId="Web-{C9AA4545-6815-722A-04C4-F5DFE8FEBEC5}" dt="2024-07-25T13:33:23.312" v="10" actId="20577"/>
          <ac:spMkLst>
            <pc:docMk/>
            <pc:sldMk cId="3852797383" sldId="2199"/>
            <ac:spMk id="2" creationId="{D54C1575-BA47-27AF-7812-F767C893F577}"/>
          </ac:spMkLst>
        </pc:spChg>
        <pc:spChg chg="mod">
          <ac:chgData name="Wandrille Duchemin" userId="S::wandrille.duchemin@sib.swiss::596953ca-d0e7-4045-97a9-2ed7b88fab1e" providerId="AD" clId="Web-{C9AA4545-6815-722A-04C4-F5DFE8FEBEC5}" dt="2024-07-25T13:33:29.797" v="11" actId="20577"/>
          <ac:spMkLst>
            <pc:docMk/>
            <pc:sldMk cId="3852797383" sldId="2199"/>
            <ac:spMk id="5" creationId="{3D0A2170-98B9-D0B4-6CB7-41B92028DEBE}"/>
          </ac:spMkLst>
        </pc:spChg>
      </pc:sldChg>
      <pc:sldChg chg="addSp delSp modSp ord">
        <pc:chgData name="Wandrille Duchemin" userId="S::wandrille.duchemin@sib.swiss::596953ca-d0e7-4045-97a9-2ed7b88fab1e" providerId="AD" clId="Web-{C9AA4545-6815-722A-04C4-F5DFE8FEBEC5}" dt="2024-07-25T14:05:24.323" v="264" actId="20577"/>
        <pc:sldMkLst>
          <pc:docMk/>
          <pc:sldMk cId="3721341350" sldId="2207"/>
        </pc:sldMkLst>
        <pc:spChg chg="mod">
          <ac:chgData name="Wandrille Duchemin" userId="S::wandrille.duchemin@sib.swiss::596953ca-d0e7-4045-97a9-2ed7b88fab1e" providerId="AD" clId="Web-{C9AA4545-6815-722A-04C4-F5DFE8FEBEC5}" dt="2024-07-25T13:59:40.068" v="184" actId="20577"/>
          <ac:spMkLst>
            <pc:docMk/>
            <pc:sldMk cId="3721341350" sldId="2207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C9AA4545-6815-722A-04C4-F5DFE8FEBEC5}" dt="2024-07-25T14:05:24.323" v="264" actId="20577"/>
          <ac:spMkLst>
            <pc:docMk/>
            <pc:sldMk cId="3721341350" sldId="2207"/>
            <ac:spMk id="3" creationId="{DB82CA07-7015-2FA9-9ED0-2D8EADDC4F95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4:02:47.977" v="218" actId="1076"/>
          <ac:spMkLst>
            <pc:docMk/>
            <pc:sldMk cId="3721341350" sldId="2207"/>
            <ac:spMk id="6" creationId="{440DCC17-CE0B-53A0-306E-AD7540934C60}"/>
          </ac:spMkLst>
        </pc:spChg>
        <pc:graphicFrameChg chg="add del mod">
          <ac:chgData name="Wandrille Duchemin" userId="S::wandrille.duchemin@sib.swiss::596953ca-d0e7-4045-97a9-2ed7b88fab1e" providerId="AD" clId="Web-{C9AA4545-6815-722A-04C4-F5DFE8FEBEC5}" dt="2024-07-25T14:02:17.711" v="198"/>
          <ac:graphicFrameMkLst>
            <pc:docMk/>
            <pc:sldMk cId="3721341350" sldId="2207"/>
            <ac:graphicFrameMk id="8" creationId="{6DF5D9E2-598D-3175-83FC-0E04EB21860D}"/>
          </ac:graphicFrameMkLst>
        </pc:graphicFrameChg>
        <pc:picChg chg="add del mod">
          <ac:chgData name="Wandrille Duchemin" userId="S::wandrille.duchemin@sib.swiss::596953ca-d0e7-4045-97a9-2ed7b88fab1e" providerId="AD" clId="Web-{C9AA4545-6815-722A-04C4-F5DFE8FEBEC5}" dt="2024-07-25T14:00:00.240" v="187"/>
          <ac:picMkLst>
            <pc:docMk/>
            <pc:sldMk cId="3721341350" sldId="2207"/>
            <ac:picMk id="4" creationId="{98C31C3A-0E61-DCFA-7D68-9D30EE0DD59E}"/>
          </ac:picMkLst>
        </pc:picChg>
        <pc:picChg chg="add mod ord">
          <ac:chgData name="Wandrille Duchemin" userId="S::wandrille.duchemin@sib.swiss::596953ca-d0e7-4045-97a9-2ed7b88fab1e" providerId="AD" clId="Web-{C9AA4545-6815-722A-04C4-F5DFE8FEBEC5}" dt="2024-07-25T14:04:12.025" v="231" actId="1076"/>
          <ac:picMkLst>
            <pc:docMk/>
            <pc:sldMk cId="3721341350" sldId="2207"/>
            <ac:picMk id="5" creationId="{F5F7F2E6-580E-30C7-F383-6297718872CC}"/>
          </ac:picMkLst>
        </pc:picChg>
      </pc:sldChg>
      <pc:sldChg chg="modSp add del replId">
        <pc:chgData name="Wandrille Duchemin" userId="S::wandrille.duchemin@sib.swiss::596953ca-d0e7-4045-97a9-2ed7b88fab1e" providerId="AD" clId="Web-{C9AA4545-6815-722A-04C4-F5DFE8FEBEC5}" dt="2024-07-25T13:49:14.778" v="83"/>
        <pc:sldMkLst>
          <pc:docMk/>
          <pc:sldMk cId="2311844205" sldId="2306"/>
        </pc:sldMkLst>
        <pc:spChg chg="mod">
          <ac:chgData name="Wandrille Duchemin" userId="S::wandrille.duchemin@sib.swiss::596953ca-d0e7-4045-97a9-2ed7b88fab1e" providerId="AD" clId="Web-{C9AA4545-6815-722A-04C4-F5DFE8FEBEC5}" dt="2024-07-25T13:36:33.565" v="58" actId="20577"/>
          <ac:spMkLst>
            <pc:docMk/>
            <pc:sldMk cId="2311844205" sldId="2306"/>
            <ac:spMk id="2" creationId="{FC4E08FD-7424-0010-8E8A-4B125279A04D}"/>
          </ac:spMkLst>
        </pc:spChg>
      </pc:sldChg>
      <pc:sldChg chg="add ord replId">
        <pc:chgData name="Wandrille Duchemin" userId="S::wandrille.duchemin@sib.swiss::596953ca-d0e7-4045-97a9-2ed7b88fab1e" providerId="AD" clId="Web-{C9AA4545-6815-722A-04C4-F5DFE8FEBEC5}" dt="2024-07-25T13:57:53.614" v="161"/>
        <pc:sldMkLst>
          <pc:docMk/>
          <pc:sldMk cId="3090995418" sldId="2307"/>
        </pc:sldMkLst>
      </pc:sldChg>
      <pc:sldChg chg="delSp add replId">
        <pc:chgData name="Wandrille Duchemin" userId="S::wandrille.duchemin@sib.swiss::596953ca-d0e7-4045-97a9-2ed7b88fab1e" providerId="AD" clId="Web-{C9AA4545-6815-722A-04C4-F5DFE8FEBEC5}" dt="2024-07-25T13:58:19.176" v="163"/>
        <pc:sldMkLst>
          <pc:docMk/>
          <pc:sldMk cId="866453277" sldId="2308"/>
        </pc:sldMkLst>
        <pc:picChg chg="del">
          <ac:chgData name="Wandrille Duchemin" userId="S::wandrille.duchemin@sib.swiss::596953ca-d0e7-4045-97a9-2ed7b88fab1e" providerId="AD" clId="Web-{C9AA4545-6815-722A-04C4-F5DFE8FEBEC5}" dt="2024-07-25T13:58:19.176" v="163"/>
          <ac:picMkLst>
            <pc:docMk/>
            <pc:sldMk cId="866453277" sldId="2308"/>
            <ac:picMk id="219" creationId="{00000000-0000-0000-0000-000000000000}"/>
          </ac:picMkLst>
        </pc:picChg>
      </pc:sldChg>
      <pc:sldChg chg="add replId">
        <pc:chgData name="Wandrille Duchemin" userId="S::wandrille.duchemin@sib.swiss::596953ca-d0e7-4045-97a9-2ed7b88fab1e" providerId="AD" clId="Web-{C9AA4545-6815-722A-04C4-F5DFE8FEBEC5}" dt="2024-07-25T13:59:11.724" v="164"/>
        <pc:sldMkLst>
          <pc:docMk/>
          <pc:sldMk cId="588401835" sldId="2309"/>
        </pc:sldMkLst>
      </pc:sldChg>
      <pc:sldChg chg="addSp delSp modSp add replId">
        <pc:chgData name="Wandrille Duchemin" userId="S::wandrille.duchemin@sib.swiss::596953ca-d0e7-4045-97a9-2ed7b88fab1e" providerId="AD" clId="Web-{C9AA4545-6815-722A-04C4-F5DFE8FEBEC5}" dt="2024-07-25T14:25:14.855" v="887"/>
        <pc:sldMkLst>
          <pc:docMk/>
          <pc:sldMk cId="3596002281" sldId="2310"/>
        </pc:sldMkLst>
        <pc:spChg chg="mod">
          <ac:chgData name="Wandrille Duchemin" userId="S::wandrille.duchemin@sib.swiss::596953ca-d0e7-4045-97a9-2ed7b88fab1e" providerId="AD" clId="Web-{C9AA4545-6815-722A-04C4-F5DFE8FEBEC5}" dt="2024-07-25T14:21:09.070" v="774" actId="20577"/>
          <ac:spMkLst>
            <pc:docMk/>
            <pc:sldMk cId="3596002281" sldId="2310"/>
            <ac:spMk id="2" creationId="{8000B53F-4C5E-2DB3-9E06-35F3E1F9C40E}"/>
          </ac:spMkLst>
        </pc:spChg>
        <pc:spChg chg="del mod">
          <ac:chgData name="Wandrille Duchemin" userId="S::wandrille.duchemin@sib.swiss::596953ca-d0e7-4045-97a9-2ed7b88fab1e" providerId="AD" clId="Web-{C9AA4545-6815-722A-04C4-F5DFE8FEBEC5}" dt="2024-07-25T14:21:15.054" v="775"/>
          <ac:spMkLst>
            <pc:docMk/>
            <pc:sldMk cId="3596002281" sldId="2310"/>
            <ac:spMk id="3" creationId="{DB82CA07-7015-2FA9-9ED0-2D8EADDC4F95}"/>
          </ac:spMkLst>
        </pc:spChg>
        <pc:spChg chg="del">
          <ac:chgData name="Wandrille Duchemin" userId="S::wandrille.duchemin@sib.swiss::596953ca-d0e7-4045-97a9-2ed7b88fab1e" providerId="AD" clId="Web-{C9AA4545-6815-722A-04C4-F5DFE8FEBEC5}" dt="2024-07-25T14:21:45.211" v="795"/>
          <ac:spMkLst>
            <pc:docMk/>
            <pc:sldMk cId="3596002281" sldId="2310"/>
            <ac:spMk id="6" creationId="{440DCC17-CE0B-53A0-306E-AD7540934C60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4:25:14.855" v="887"/>
          <ac:spMkLst>
            <pc:docMk/>
            <pc:sldMk cId="3596002281" sldId="2310"/>
            <ac:spMk id="7" creationId="{62972E2A-7369-5D38-53BB-68813AF08345}"/>
          </ac:spMkLst>
        </pc:spChg>
        <pc:spChg chg="add del">
          <ac:chgData name="Wandrille Duchemin" userId="S::wandrille.duchemin@sib.swiss::596953ca-d0e7-4045-97a9-2ed7b88fab1e" providerId="AD" clId="Web-{C9AA4545-6815-722A-04C4-F5DFE8FEBEC5}" dt="2024-07-25T14:21:24.898" v="777"/>
          <ac:spMkLst>
            <pc:docMk/>
            <pc:sldMk cId="3596002281" sldId="2310"/>
            <ac:spMk id="9" creationId="{C927B7A1-AD48-1B06-10BB-B045D48FD4D6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4:22:31.524" v="815" actId="20577"/>
          <ac:spMkLst>
            <pc:docMk/>
            <pc:sldMk cId="3596002281" sldId="2310"/>
            <ac:spMk id="11" creationId="{6A9A53FC-81AA-6FDE-868B-1B141FB03DD6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4:24:52.870" v="883"/>
          <ac:spMkLst>
            <pc:docMk/>
            <pc:sldMk cId="3596002281" sldId="2310"/>
            <ac:spMk id="12" creationId="{AD5CC643-81D6-12E2-B154-9C70990FF3E5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4:25:06.761" v="885" actId="20577"/>
          <ac:spMkLst>
            <pc:docMk/>
            <pc:sldMk cId="3596002281" sldId="2310"/>
            <ac:spMk id="14" creationId="{4E7FC049-74F4-2B4B-DC94-7F570B811759}"/>
          </ac:spMkLst>
        </pc:spChg>
        <pc:picChg chg="del">
          <ac:chgData name="Wandrille Duchemin" userId="S::wandrille.duchemin@sib.swiss::596953ca-d0e7-4045-97a9-2ed7b88fab1e" providerId="AD" clId="Web-{C9AA4545-6815-722A-04C4-F5DFE8FEBEC5}" dt="2024-07-25T14:07:02.355" v="301"/>
          <ac:picMkLst>
            <pc:docMk/>
            <pc:sldMk cId="3596002281" sldId="2310"/>
            <ac:picMk id="5" creationId="{F5F7F2E6-580E-30C7-F383-6297718872CC}"/>
          </ac:picMkLst>
        </pc:picChg>
        <pc:picChg chg="add mod">
          <ac:chgData name="Wandrille Duchemin" userId="S::wandrille.duchemin@sib.swiss::596953ca-d0e7-4045-97a9-2ed7b88fab1e" providerId="AD" clId="Web-{C9AA4545-6815-722A-04C4-F5DFE8FEBEC5}" dt="2024-07-25T14:21:59.118" v="797" actId="14100"/>
          <ac:picMkLst>
            <pc:docMk/>
            <pc:sldMk cId="3596002281" sldId="2310"/>
            <ac:picMk id="10" creationId="{F7E19DE0-0932-ACAA-57B0-212F05A138DF}"/>
          </ac:picMkLst>
        </pc:picChg>
      </pc:sldChg>
      <pc:sldChg chg="addSp modSp add ord replId">
        <pc:chgData name="Wandrille Duchemin" userId="S::wandrille.duchemin@sib.swiss::596953ca-d0e7-4045-97a9-2ed7b88fab1e" providerId="AD" clId="Web-{C9AA4545-6815-722A-04C4-F5DFE8FEBEC5}" dt="2024-07-25T14:07:56.012" v="318" actId="1076"/>
        <pc:sldMkLst>
          <pc:docMk/>
          <pc:sldMk cId="4206783564" sldId="2311"/>
        </pc:sldMkLst>
        <pc:spChg chg="add mod">
          <ac:chgData name="Wandrille Duchemin" userId="S::wandrille.duchemin@sib.swiss::596953ca-d0e7-4045-97a9-2ed7b88fab1e" providerId="AD" clId="Web-{C9AA4545-6815-722A-04C4-F5DFE8FEBEC5}" dt="2024-07-25T14:07:56.012" v="318" actId="1076"/>
          <ac:spMkLst>
            <pc:docMk/>
            <pc:sldMk cId="4206783564" sldId="2311"/>
            <ac:spMk id="2" creationId="{9C2D8044-4976-BC64-1559-F3CB4A845AE6}"/>
          </ac:spMkLst>
        </pc:spChg>
      </pc:sldChg>
      <pc:sldChg chg="modSp add replId">
        <pc:chgData name="Wandrille Duchemin" userId="S::wandrille.duchemin@sib.swiss::596953ca-d0e7-4045-97a9-2ed7b88fab1e" providerId="AD" clId="Web-{C9AA4545-6815-722A-04C4-F5DFE8FEBEC5}" dt="2024-07-25T14:16:09.535" v="736" actId="20577"/>
        <pc:sldMkLst>
          <pc:docMk/>
          <pc:sldMk cId="2702972915" sldId="2312"/>
        </pc:sldMkLst>
        <pc:spChg chg="mod">
          <ac:chgData name="Wandrille Duchemin" userId="S::wandrille.duchemin@sib.swiss::596953ca-d0e7-4045-97a9-2ed7b88fab1e" providerId="AD" clId="Web-{C9AA4545-6815-722A-04C4-F5DFE8FEBEC5}" dt="2024-07-25T14:10:27.843" v="411" actId="20577"/>
          <ac:spMkLst>
            <pc:docMk/>
            <pc:sldMk cId="2702972915" sldId="2312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C9AA4545-6815-722A-04C4-F5DFE8FEBEC5}" dt="2024-07-25T14:16:09.535" v="736" actId="20577"/>
          <ac:spMkLst>
            <pc:docMk/>
            <pc:sldMk cId="2702972915" sldId="2312"/>
            <ac:spMk id="3" creationId="{DB82CA07-7015-2FA9-9ED0-2D8EADDC4F95}"/>
          </ac:spMkLst>
        </pc:spChg>
      </pc:sldChg>
      <pc:sldChg chg="modSp add replId">
        <pc:chgData name="Wandrille Duchemin" userId="S::wandrille.duchemin@sib.swiss::596953ca-d0e7-4045-97a9-2ed7b88fab1e" providerId="AD" clId="Web-{C9AA4545-6815-722A-04C4-F5DFE8FEBEC5}" dt="2024-07-25T14:10:05.639" v="396" actId="20577"/>
        <pc:sldMkLst>
          <pc:docMk/>
          <pc:sldMk cId="3863561169" sldId="2313"/>
        </pc:sldMkLst>
        <pc:spChg chg="mod">
          <ac:chgData name="Wandrille Duchemin" userId="S::wandrille.duchemin@sib.swiss::596953ca-d0e7-4045-97a9-2ed7b88fab1e" providerId="AD" clId="Web-{C9AA4545-6815-722A-04C4-F5DFE8FEBEC5}" dt="2024-07-25T14:10:05.639" v="396" actId="20577"/>
          <ac:spMkLst>
            <pc:docMk/>
            <pc:sldMk cId="3863561169" sldId="2313"/>
            <ac:spMk id="3" creationId="{DB82CA07-7015-2FA9-9ED0-2D8EADDC4F95}"/>
          </ac:spMkLst>
        </pc:spChg>
      </pc:sldChg>
      <pc:sldChg chg="addSp modSp add replId">
        <pc:chgData name="Wandrille Duchemin" userId="S::wandrille.duchemin@sib.swiss::596953ca-d0e7-4045-97a9-2ed7b88fab1e" providerId="AD" clId="Web-{C9AA4545-6815-722A-04C4-F5DFE8FEBEC5}" dt="2024-07-25T14:17:24.739" v="763" actId="14100"/>
        <pc:sldMkLst>
          <pc:docMk/>
          <pc:sldMk cId="2570481694" sldId="2314"/>
        </pc:sldMkLst>
        <pc:spChg chg="mod">
          <ac:chgData name="Wandrille Duchemin" userId="S::wandrille.duchemin@sib.swiss::596953ca-d0e7-4045-97a9-2ed7b88fab1e" providerId="AD" clId="Web-{C9AA4545-6815-722A-04C4-F5DFE8FEBEC5}" dt="2024-07-25T14:16:17.753" v="738" actId="20577"/>
          <ac:spMkLst>
            <pc:docMk/>
            <pc:sldMk cId="2570481694" sldId="2314"/>
            <ac:spMk id="3" creationId="{DB82CA07-7015-2FA9-9ED0-2D8EADDC4F95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4:16:32.926" v="751" actId="20577"/>
          <ac:spMkLst>
            <pc:docMk/>
            <pc:sldMk cId="2570481694" sldId="2314"/>
            <ac:spMk id="4" creationId="{2FE43A50-FAAA-B9E0-3699-B7E4D543FECF}"/>
          </ac:spMkLst>
        </pc:spChg>
        <pc:spChg chg="add mod">
          <ac:chgData name="Wandrille Duchemin" userId="S::wandrille.duchemin@sib.swiss::596953ca-d0e7-4045-97a9-2ed7b88fab1e" providerId="AD" clId="Web-{C9AA4545-6815-722A-04C4-F5DFE8FEBEC5}" dt="2024-07-25T14:17:24.739" v="763" actId="14100"/>
          <ac:spMkLst>
            <pc:docMk/>
            <pc:sldMk cId="2570481694" sldId="2314"/>
            <ac:spMk id="5" creationId="{E18BB72B-DD3C-8C5A-3966-F5DAA6BDBA65}"/>
          </ac:spMkLst>
        </pc:spChg>
      </pc:sldChg>
      <pc:sldChg chg="addSp delSp modSp add replId">
        <pc:chgData name="Wandrille Duchemin" userId="S::wandrille.duchemin@sib.swiss::596953ca-d0e7-4045-97a9-2ed7b88fab1e" providerId="AD" clId="Web-{C9AA4545-6815-722A-04C4-F5DFE8FEBEC5}" dt="2024-07-25T14:24:38.104" v="880" actId="1076"/>
        <pc:sldMkLst>
          <pc:docMk/>
          <pc:sldMk cId="709419644" sldId="2315"/>
        </pc:sldMkLst>
        <pc:spChg chg="mod">
          <ac:chgData name="Wandrille Duchemin" userId="S::wandrille.duchemin@sib.swiss::596953ca-d0e7-4045-97a9-2ed7b88fab1e" providerId="AD" clId="Web-{C9AA4545-6815-722A-04C4-F5DFE8FEBEC5}" dt="2024-07-25T14:24:27.463" v="878" actId="20577"/>
          <ac:spMkLst>
            <pc:docMk/>
            <pc:sldMk cId="709419644" sldId="2315"/>
            <ac:spMk id="7" creationId="{62972E2A-7369-5D38-53BB-68813AF08345}"/>
          </ac:spMkLst>
        </pc:spChg>
        <pc:spChg chg="mod">
          <ac:chgData name="Wandrille Duchemin" userId="S::wandrille.duchemin@sib.swiss::596953ca-d0e7-4045-97a9-2ed7b88fab1e" providerId="AD" clId="Web-{C9AA4545-6815-722A-04C4-F5DFE8FEBEC5}" dt="2024-07-25T14:23:49.869" v="855" actId="1076"/>
          <ac:spMkLst>
            <pc:docMk/>
            <pc:sldMk cId="709419644" sldId="2315"/>
            <ac:spMk id="11" creationId="{6A9A53FC-81AA-6FDE-868B-1B141FB03DD6}"/>
          </ac:spMkLst>
        </pc:spChg>
        <pc:picChg chg="add mod">
          <ac:chgData name="Wandrille Duchemin" userId="S::wandrille.duchemin@sib.swiss::596953ca-d0e7-4045-97a9-2ed7b88fab1e" providerId="AD" clId="Web-{C9AA4545-6815-722A-04C4-F5DFE8FEBEC5}" dt="2024-07-25T14:24:32.245" v="879" actId="1076"/>
          <ac:picMkLst>
            <pc:docMk/>
            <pc:sldMk cId="709419644" sldId="2315"/>
            <ac:picMk id="3" creationId="{AA630BD1-5AF4-2D5D-26B0-8FDAA3DB04B9}"/>
          </ac:picMkLst>
        </pc:picChg>
        <pc:picChg chg="add mod">
          <ac:chgData name="Wandrille Duchemin" userId="S::wandrille.duchemin@sib.swiss::596953ca-d0e7-4045-97a9-2ed7b88fab1e" providerId="AD" clId="Web-{C9AA4545-6815-722A-04C4-F5DFE8FEBEC5}" dt="2024-07-25T14:24:38.104" v="880" actId="1076"/>
          <ac:picMkLst>
            <pc:docMk/>
            <pc:sldMk cId="709419644" sldId="2315"/>
            <ac:picMk id="4" creationId="{887378C5-8F86-6798-D21B-4672CEAFF477}"/>
          </ac:picMkLst>
        </pc:picChg>
        <pc:picChg chg="del">
          <ac:chgData name="Wandrille Duchemin" userId="S::wandrille.duchemin@sib.swiss::596953ca-d0e7-4045-97a9-2ed7b88fab1e" providerId="AD" clId="Web-{C9AA4545-6815-722A-04C4-F5DFE8FEBEC5}" dt="2024-07-25T14:22:44.571" v="817"/>
          <ac:picMkLst>
            <pc:docMk/>
            <pc:sldMk cId="709419644" sldId="2315"/>
            <ac:picMk id="10" creationId="{F7E19DE0-0932-ACAA-57B0-212F05A138DF}"/>
          </ac:picMkLst>
        </pc:picChg>
      </pc:sldChg>
      <pc:sldChg chg="delSp modSp add replId">
        <pc:chgData name="Wandrille Duchemin" userId="S::wandrille.duchemin@sib.swiss::596953ca-d0e7-4045-97a9-2ed7b88fab1e" providerId="AD" clId="Web-{C9AA4545-6815-722A-04C4-F5DFE8FEBEC5}" dt="2024-07-25T14:27:38.606" v="982" actId="20577"/>
        <pc:sldMkLst>
          <pc:docMk/>
          <pc:sldMk cId="3710066734" sldId="2316"/>
        </pc:sldMkLst>
        <pc:spChg chg="mod">
          <ac:chgData name="Wandrille Duchemin" userId="S::wandrille.duchemin@sib.swiss::596953ca-d0e7-4045-97a9-2ed7b88fab1e" providerId="AD" clId="Web-{C9AA4545-6815-722A-04C4-F5DFE8FEBEC5}" dt="2024-07-25T14:27:38.606" v="982" actId="20577"/>
          <ac:spMkLst>
            <pc:docMk/>
            <pc:sldMk cId="3710066734" sldId="2316"/>
            <ac:spMk id="7" creationId="{62972E2A-7369-5D38-53BB-68813AF08345}"/>
          </ac:spMkLst>
        </pc:spChg>
        <pc:spChg chg="del">
          <ac:chgData name="Wandrille Duchemin" userId="S::wandrille.duchemin@sib.swiss::596953ca-d0e7-4045-97a9-2ed7b88fab1e" providerId="AD" clId="Web-{C9AA4545-6815-722A-04C4-F5DFE8FEBEC5}" dt="2024-07-25T14:25:31.448" v="891"/>
          <ac:spMkLst>
            <pc:docMk/>
            <pc:sldMk cId="3710066734" sldId="2316"/>
            <ac:spMk id="11" creationId="{6A9A53FC-81AA-6FDE-868B-1B141FB03DD6}"/>
          </ac:spMkLst>
        </pc:spChg>
        <pc:picChg chg="del">
          <ac:chgData name="Wandrille Duchemin" userId="S::wandrille.duchemin@sib.swiss::596953ca-d0e7-4045-97a9-2ed7b88fab1e" providerId="AD" clId="Web-{C9AA4545-6815-722A-04C4-F5DFE8FEBEC5}" dt="2024-07-25T14:25:28.323" v="889"/>
          <ac:picMkLst>
            <pc:docMk/>
            <pc:sldMk cId="3710066734" sldId="2316"/>
            <ac:picMk id="3" creationId="{AA630BD1-5AF4-2D5D-26B0-8FDAA3DB04B9}"/>
          </ac:picMkLst>
        </pc:picChg>
        <pc:picChg chg="del">
          <ac:chgData name="Wandrille Duchemin" userId="S::wandrille.duchemin@sib.swiss::596953ca-d0e7-4045-97a9-2ed7b88fab1e" providerId="AD" clId="Web-{C9AA4545-6815-722A-04C4-F5DFE8FEBEC5}" dt="2024-07-25T14:25:28.902" v="890"/>
          <ac:picMkLst>
            <pc:docMk/>
            <pc:sldMk cId="3710066734" sldId="2316"/>
            <ac:picMk id="4" creationId="{887378C5-8F86-6798-D21B-4672CEAFF477}"/>
          </ac:picMkLst>
        </pc:picChg>
      </pc:sldChg>
      <pc:sldChg chg="addSp delSp modSp add replId">
        <pc:chgData name="Wandrille Duchemin" userId="S::wandrille.duchemin@sib.swiss::596953ca-d0e7-4045-97a9-2ed7b88fab1e" providerId="AD" clId="Web-{C9AA4545-6815-722A-04C4-F5DFE8FEBEC5}" dt="2024-07-25T14:34:14.956" v="1000" actId="1076"/>
        <pc:sldMkLst>
          <pc:docMk/>
          <pc:sldMk cId="1436747840" sldId="2317"/>
        </pc:sldMkLst>
        <pc:spChg chg="mod">
          <ac:chgData name="Wandrille Duchemin" userId="S::wandrille.duchemin@sib.swiss::596953ca-d0e7-4045-97a9-2ed7b88fab1e" providerId="AD" clId="Web-{C9AA4545-6815-722A-04C4-F5DFE8FEBEC5}" dt="2024-07-25T14:28:13.716" v="989" actId="20577"/>
          <ac:spMkLst>
            <pc:docMk/>
            <pc:sldMk cId="1436747840" sldId="2317"/>
            <ac:spMk id="2" creationId="{8000B53F-4C5E-2DB3-9E06-35F3E1F9C40E}"/>
          </ac:spMkLst>
        </pc:spChg>
        <pc:spChg chg="add del mod">
          <ac:chgData name="Wandrille Duchemin" userId="S::wandrille.duchemin@sib.swiss::596953ca-d0e7-4045-97a9-2ed7b88fab1e" providerId="AD" clId="Web-{C9AA4545-6815-722A-04C4-F5DFE8FEBEC5}" dt="2024-07-25T14:28:32.951" v="993"/>
          <ac:spMkLst>
            <pc:docMk/>
            <pc:sldMk cId="1436747840" sldId="2317"/>
            <ac:spMk id="5" creationId="{97ED8863-8C4A-9777-44E3-A076E5C4B5CA}"/>
          </ac:spMkLst>
        </pc:spChg>
        <pc:spChg chg="del">
          <ac:chgData name="Wandrille Duchemin" userId="S::wandrille.duchemin@sib.swiss::596953ca-d0e7-4045-97a9-2ed7b88fab1e" providerId="AD" clId="Web-{C9AA4545-6815-722A-04C4-F5DFE8FEBEC5}" dt="2024-07-25T14:28:20.920" v="991"/>
          <ac:spMkLst>
            <pc:docMk/>
            <pc:sldMk cId="1436747840" sldId="2317"/>
            <ac:spMk id="7" creationId="{62972E2A-7369-5D38-53BB-68813AF08345}"/>
          </ac:spMkLst>
        </pc:spChg>
        <pc:picChg chg="add del mod">
          <ac:chgData name="Wandrille Duchemin" userId="S::wandrille.duchemin@sib.swiss::596953ca-d0e7-4045-97a9-2ed7b88fab1e" providerId="AD" clId="Web-{C9AA4545-6815-722A-04C4-F5DFE8FEBEC5}" dt="2024-07-25T14:34:04.830" v="997"/>
          <ac:picMkLst>
            <pc:docMk/>
            <pc:sldMk cId="1436747840" sldId="2317"/>
            <ac:picMk id="3" creationId="{0D2F9BC1-1939-C187-C6ED-2FDCB5BBBE4D}"/>
          </ac:picMkLst>
        </pc:picChg>
        <pc:picChg chg="add mod">
          <ac:chgData name="Wandrille Duchemin" userId="S::wandrille.duchemin@sib.swiss::596953ca-d0e7-4045-97a9-2ed7b88fab1e" providerId="AD" clId="Web-{C9AA4545-6815-722A-04C4-F5DFE8FEBEC5}" dt="2024-07-25T14:34:14.956" v="1000" actId="1076"/>
          <ac:picMkLst>
            <pc:docMk/>
            <pc:sldMk cId="1436747840" sldId="2317"/>
            <ac:picMk id="6" creationId="{33E7262F-4450-B2B0-B46E-A941C1ACC56D}"/>
          </ac:picMkLst>
        </pc:picChg>
      </pc:sldChg>
      <pc:sldChg chg="modSp add replId">
        <pc:chgData name="Wandrille Duchemin" userId="S::wandrille.duchemin@sib.swiss::596953ca-d0e7-4045-97a9-2ed7b88fab1e" providerId="AD" clId="Web-{C9AA4545-6815-722A-04C4-F5DFE8FEBEC5}" dt="2024-07-25T14:37:46.896" v="1136" actId="20577"/>
        <pc:sldMkLst>
          <pc:docMk/>
          <pc:sldMk cId="1879051363" sldId="2318"/>
        </pc:sldMkLst>
        <pc:spChg chg="mod">
          <ac:chgData name="Wandrille Duchemin" userId="S::wandrille.duchemin@sib.swiss::596953ca-d0e7-4045-97a9-2ed7b88fab1e" providerId="AD" clId="Web-{C9AA4545-6815-722A-04C4-F5DFE8FEBEC5}" dt="2024-07-25T14:34:50.019" v="1003" actId="20577"/>
          <ac:spMkLst>
            <pc:docMk/>
            <pc:sldMk cId="1879051363" sldId="2318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C9AA4545-6815-722A-04C4-F5DFE8FEBEC5}" dt="2024-07-25T14:37:46.896" v="1136" actId="20577"/>
          <ac:spMkLst>
            <pc:docMk/>
            <pc:sldMk cId="1879051363" sldId="2318"/>
            <ac:spMk id="3" creationId="{DB82CA07-7015-2FA9-9ED0-2D8EADDC4F95}"/>
          </ac:spMkLst>
        </pc:spChg>
      </pc:sldChg>
      <pc:sldChg chg="addSp delSp modSp add replId">
        <pc:chgData name="Wandrille Duchemin" userId="S::wandrille.duchemin@sib.swiss::596953ca-d0e7-4045-97a9-2ed7b88fab1e" providerId="AD" clId="Web-{C9AA4545-6815-722A-04C4-F5DFE8FEBEC5}" dt="2024-07-25T14:47:55.014" v="1163" actId="1076"/>
        <pc:sldMkLst>
          <pc:docMk/>
          <pc:sldMk cId="1273194240" sldId="2319"/>
        </pc:sldMkLst>
        <pc:spChg chg="mod">
          <ac:chgData name="Wandrille Duchemin" userId="S::wandrille.duchemin@sib.swiss::596953ca-d0e7-4045-97a9-2ed7b88fab1e" providerId="AD" clId="Web-{C9AA4545-6815-722A-04C4-F5DFE8FEBEC5}" dt="2024-07-25T14:38:28.803" v="1145" actId="20577"/>
          <ac:spMkLst>
            <pc:docMk/>
            <pc:sldMk cId="1273194240" sldId="2319"/>
            <ac:spMk id="2" creationId="{8000B53F-4C5E-2DB3-9E06-35F3E1F9C40E}"/>
          </ac:spMkLst>
        </pc:spChg>
        <pc:picChg chg="add mod ord">
          <ac:chgData name="Wandrille Duchemin" userId="S::wandrille.duchemin@sib.swiss::596953ca-d0e7-4045-97a9-2ed7b88fab1e" providerId="AD" clId="Web-{C9AA4545-6815-722A-04C4-F5DFE8FEBEC5}" dt="2024-07-25T14:47:41.076" v="1161"/>
          <ac:picMkLst>
            <pc:docMk/>
            <pc:sldMk cId="1273194240" sldId="2319"/>
            <ac:picMk id="3" creationId="{0087414B-0B88-9D80-7328-4AB5DB2DE788}"/>
          </ac:picMkLst>
        </pc:picChg>
        <pc:picChg chg="add mod">
          <ac:chgData name="Wandrille Duchemin" userId="S::wandrille.duchemin@sib.swiss::596953ca-d0e7-4045-97a9-2ed7b88fab1e" providerId="AD" clId="Web-{C9AA4545-6815-722A-04C4-F5DFE8FEBEC5}" dt="2024-07-25T14:47:55.014" v="1163" actId="1076"/>
          <ac:picMkLst>
            <pc:docMk/>
            <pc:sldMk cId="1273194240" sldId="2319"/>
            <ac:picMk id="4" creationId="{100FEB2E-FEA7-46E4-A88E-41B3C608923F}"/>
          </ac:picMkLst>
        </pc:picChg>
        <pc:picChg chg="add mod ord">
          <ac:chgData name="Wandrille Duchemin" userId="S::wandrille.duchemin@sib.swiss::596953ca-d0e7-4045-97a9-2ed7b88fab1e" providerId="AD" clId="Web-{C9AA4545-6815-722A-04C4-F5DFE8FEBEC5}" dt="2024-07-25T14:47:51.638" v="1162" actId="1076"/>
          <ac:picMkLst>
            <pc:docMk/>
            <pc:sldMk cId="1273194240" sldId="2319"/>
            <ac:picMk id="5" creationId="{6B056A35-FFFB-6265-470F-23F4DC364F3C}"/>
          </ac:picMkLst>
        </pc:picChg>
        <pc:picChg chg="del">
          <ac:chgData name="Wandrille Duchemin" userId="S::wandrille.duchemin@sib.swiss::596953ca-d0e7-4045-97a9-2ed7b88fab1e" providerId="AD" clId="Web-{C9AA4545-6815-722A-04C4-F5DFE8FEBEC5}" dt="2024-07-25T14:38:14.912" v="1138"/>
          <ac:picMkLst>
            <pc:docMk/>
            <pc:sldMk cId="1273194240" sldId="2319"/>
            <ac:picMk id="6" creationId="{33E7262F-4450-B2B0-B46E-A941C1ACC56D}"/>
          </ac:picMkLst>
        </pc:picChg>
      </pc:sldChg>
    </pc:docChg>
  </pc:docChgLst>
  <pc:docChgLst>
    <pc:chgData name="Wandrille Duchemin" userId="S::wandrille.duchemin@sib.swiss::596953ca-d0e7-4045-97a9-2ed7b88fab1e" providerId="AD" clId="Web-{289559B2-012C-605F-9243-31817B242F2D}"/>
    <pc:docChg chg="addSld delSld modSld sldOrd">
      <pc:chgData name="Wandrille Duchemin" userId="S::wandrille.duchemin@sib.swiss::596953ca-d0e7-4045-97a9-2ed7b88fab1e" providerId="AD" clId="Web-{289559B2-012C-605F-9243-31817B242F2D}" dt="2024-07-26T12:41:52.415" v="1526"/>
      <pc:docMkLst>
        <pc:docMk/>
      </pc:docMkLst>
      <pc:sldChg chg="modSp">
        <pc:chgData name="Wandrille Duchemin" userId="S::wandrille.duchemin@sib.swiss::596953ca-d0e7-4045-97a9-2ed7b88fab1e" providerId="AD" clId="Web-{289559B2-012C-605F-9243-31817B242F2D}" dt="2024-07-26T09:33:50.091" v="260" actId="20577"/>
        <pc:sldMkLst>
          <pc:docMk/>
          <pc:sldMk cId="3596002281" sldId="2310"/>
        </pc:sldMkLst>
        <pc:spChg chg="mod">
          <ac:chgData name="Wandrille Duchemin" userId="S::wandrille.duchemin@sib.swiss::596953ca-d0e7-4045-97a9-2ed7b88fab1e" providerId="AD" clId="Web-{289559B2-012C-605F-9243-31817B242F2D}" dt="2024-07-26T09:33:50.091" v="260" actId="20577"/>
          <ac:spMkLst>
            <pc:docMk/>
            <pc:sldMk cId="3596002281" sldId="2310"/>
            <ac:spMk id="2" creationId="{8000B53F-4C5E-2DB3-9E06-35F3E1F9C40E}"/>
          </ac:spMkLst>
        </pc:spChg>
      </pc:sldChg>
      <pc:sldChg chg="modSp">
        <pc:chgData name="Wandrille Duchemin" userId="S::wandrille.duchemin@sib.swiss::596953ca-d0e7-4045-97a9-2ed7b88fab1e" providerId="AD" clId="Web-{289559B2-012C-605F-9243-31817B242F2D}" dt="2024-07-26T09:33:53.857" v="264" actId="20577"/>
        <pc:sldMkLst>
          <pc:docMk/>
          <pc:sldMk cId="709419644" sldId="2315"/>
        </pc:sldMkLst>
        <pc:spChg chg="mod">
          <ac:chgData name="Wandrille Duchemin" userId="S::wandrille.duchemin@sib.swiss::596953ca-d0e7-4045-97a9-2ed7b88fab1e" providerId="AD" clId="Web-{289559B2-012C-605F-9243-31817B242F2D}" dt="2024-07-26T09:33:53.857" v="264" actId="20577"/>
          <ac:spMkLst>
            <pc:docMk/>
            <pc:sldMk cId="709419644" sldId="2315"/>
            <ac:spMk id="2" creationId="{8000B53F-4C5E-2DB3-9E06-35F3E1F9C40E}"/>
          </ac:spMkLst>
        </pc:spChg>
      </pc:sldChg>
      <pc:sldChg chg="modSp">
        <pc:chgData name="Wandrille Duchemin" userId="S::wandrille.duchemin@sib.swiss::596953ca-d0e7-4045-97a9-2ed7b88fab1e" providerId="AD" clId="Web-{289559B2-012C-605F-9243-31817B242F2D}" dt="2024-07-26T09:33:58.560" v="265" actId="20577"/>
        <pc:sldMkLst>
          <pc:docMk/>
          <pc:sldMk cId="3710066734" sldId="2316"/>
        </pc:sldMkLst>
        <pc:spChg chg="mod">
          <ac:chgData name="Wandrille Duchemin" userId="S::wandrille.duchemin@sib.swiss::596953ca-d0e7-4045-97a9-2ed7b88fab1e" providerId="AD" clId="Web-{289559B2-012C-605F-9243-31817B242F2D}" dt="2024-07-26T09:33:58.560" v="265" actId="20577"/>
          <ac:spMkLst>
            <pc:docMk/>
            <pc:sldMk cId="3710066734" sldId="2316"/>
            <ac:spMk id="2" creationId="{8000B53F-4C5E-2DB3-9E06-35F3E1F9C40E}"/>
          </ac:spMkLst>
        </pc:spChg>
      </pc:sldChg>
      <pc:sldChg chg="addSp modSp">
        <pc:chgData name="Wandrille Duchemin" userId="S::wandrille.duchemin@sib.swiss::596953ca-d0e7-4045-97a9-2ed7b88fab1e" providerId="AD" clId="Web-{289559B2-012C-605F-9243-31817B242F2D}" dt="2024-07-25T14:51:24.200" v="39" actId="1076"/>
        <pc:sldMkLst>
          <pc:docMk/>
          <pc:sldMk cId="1273194240" sldId="2319"/>
        </pc:sldMkLst>
        <pc:spChg chg="add mod">
          <ac:chgData name="Wandrille Duchemin" userId="S::wandrille.duchemin@sib.swiss::596953ca-d0e7-4045-97a9-2ed7b88fab1e" providerId="AD" clId="Web-{289559B2-012C-605F-9243-31817B242F2D}" dt="2024-07-25T14:50:53.341" v="33" actId="1076"/>
          <ac:spMkLst>
            <pc:docMk/>
            <pc:sldMk cId="1273194240" sldId="2319"/>
            <ac:spMk id="6" creationId="{ED23BFF3-7450-D122-E879-C177D29A5BC4}"/>
          </ac:spMkLst>
        </pc:spChg>
        <pc:picChg chg="mod">
          <ac:chgData name="Wandrille Duchemin" userId="S::wandrille.duchemin@sib.swiss::596953ca-d0e7-4045-97a9-2ed7b88fab1e" providerId="AD" clId="Web-{289559B2-012C-605F-9243-31817B242F2D}" dt="2024-07-25T14:51:24.200" v="39" actId="1076"/>
          <ac:picMkLst>
            <pc:docMk/>
            <pc:sldMk cId="1273194240" sldId="2319"/>
            <ac:picMk id="4" creationId="{100FEB2E-FEA7-46E4-A88E-41B3C608923F}"/>
          </ac:picMkLst>
        </pc:picChg>
        <pc:picChg chg="mod modCrop">
          <ac:chgData name="Wandrille Duchemin" userId="S::wandrille.duchemin@sib.swiss::596953ca-d0e7-4045-97a9-2ed7b88fab1e" providerId="AD" clId="Web-{289559B2-012C-605F-9243-31817B242F2D}" dt="2024-07-25T14:51:02.341" v="35" actId="1076"/>
          <ac:picMkLst>
            <pc:docMk/>
            <pc:sldMk cId="1273194240" sldId="2319"/>
            <ac:picMk id="5" creationId="{6B056A35-FFFB-6265-470F-23F4DC364F3C}"/>
          </ac:picMkLst>
        </pc:picChg>
      </pc:sldChg>
      <pc:sldChg chg="addSp delSp modSp add ord replId">
        <pc:chgData name="Wandrille Duchemin" userId="S::wandrille.duchemin@sib.swiss::596953ca-d0e7-4045-97a9-2ed7b88fab1e" providerId="AD" clId="Web-{289559B2-012C-605F-9243-31817B242F2D}" dt="2024-07-25T14:54:11.608" v="58"/>
        <pc:sldMkLst>
          <pc:docMk/>
          <pc:sldMk cId="1569457694" sldId="2320"/>
        </pc:sldMkLst>
        <pc:spChg chg="mod">
          <ac:chgData name="Wandrille Duchemin" userId="S::wandrille.duchemin@sib.swiss::596953ca-d0e7-4045-97a9-2ed7b88fab1e" providerId="AD" clId="Web-{289559B2-012C-605F-9243-31817B242F2D}" dt="2024-07-25T14:52:03.873" v="52" actId="20577"/>
          <ac:spMkLst>
            <pc:docMk/>
            <pc:sldMk cId="1569457694" sldId="2320"/>
            <ac:spMk id="2" creationId="{8000B53F-4C5E-2DB3-9E06-35F3E1F9C40E}"/>
          </ac:spMkLst>
        </pc:spChg>
        <pc:picChg chg="add mod">
          <ac:chgData name="Wandrille Duchemin" userId="S::wandrille.duchemin@sib.swiss::596953ca-d0e7-4045-97a9-2ed7b88fab1e" providerId="AD" clId="Web-{289559B2-012C-605F-9243-31817B242F2D}" dt="2024-07-25T14:52:14.654" v="56" actId="1076"/>
          <ac:picMkLst>
            <pc:docMk/>
            <pc:sldMk cId="1569457694" sldId="2320"/>
            <ac:picMk id="3" creationId="{109F927C-0C79-EDE5-1C3B-0944C6E60D99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5T14:52:05.529" v="53"/>
          <ac:picMkLst>
            <pc:docMk/>
            <pc:sldMk cId="1569457694" sldId="2320"/>
            <ac:picMk id="6" creationId="{33E7262F-4450-B2B0-B46E-A941C1ACC56D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5T14:56:27.844" v="128" actId="1076"/>
        <pc:sldMkLst>
          <pc:docMk/>
          <pc:sldMk cId="4180313953" sldId="2321"/>
        </pc:sldMkLst>
        <pc:spChg chg="mod">
          <ac:chgData name="Wandrille Duchemin" userId="S::wandrille.duchemin@sib.swiss::596953ca-d0e7-4045-97a9-2ed7b88fab1e" providerId="AD" clId="Web-{289559B2-012C-605F-9243-31817B242F2D}" dt="2024-07-25T14:54:54.734" v="79" actId="20577"/>
          <ac:spMkLst>
            <pc:docMk/>
            <pc:sldMk cId="4180313953" sldId="2321"/>
            <ac:spMk id="2" creationId="{8000B53F-4C5E-2DB3-9E06-35F3E1F9C40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5T14:56:27.844" v="128" actId="1076"/>
          <ac:spMkLst>
            <pc:docMk/>
            <pc:sldMk cId="4180313953" sldId="2321"/>
            <ac:spMk id="6" creationId="{F28879E8-4280-5C68-DBCD-75F67CFF2C01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5T14:54:14.827" v="59"/>
          <ac:picMkLst>
            <pc:docMk/>
            <pc:sldMk cId="4180313953" sldId="2321"/>
            <ac:picMk id="3" creationId="{109F927C-0C79-EDE5-1C3B-0944C6E60D99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5T14:56:27.844" v="127" actId="1076"/>
          <ac:picMkLst>
            <pc:docMk/>
            <pc:sldMk cId="4180313953" sldId="2321"/>
            <ac:picMk id="4" creationId="{56296C62-49C3-F19B-418C-309F30A42A9A}"/>
          </ac:picMkLst>
        </pc:picChg>
        <pc:picChg chg="add mod ord">
          <ac:chgData name="Wandrille Duchemin" userId="S::wandrille.duchemin@sib.swiss::596953ca-d0e7-4045-97a9-2ed7b88fab1e" providerId="AD" clId="Web-{289559B2-012C-605F-9243-31817B242F2D}" dt="2024-07-25T14:56:27.782" v="126" actId="1076"/>
          <ac:picMkLst>
            <pc:docMk/>
            <pc:sldMk cId="4180313953" sldId="2321"/>
            <ac:picMk id="5" creationId="{D24EB033-52AE-7F27-403F-5066934FADD5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22:04.459" v="180" actId="20577"/>
        <pc:sldMkLst>
          <pc:docMk/>
          <pc:sldMk cId="4197753865" sldId="2322"/>
        </pc:sldMkLst>
        <pc:spChg chg="mod">
          <ac:chgData name="Wandrille Duchemin" userId="S::wandrille.duchemin@sib.swiss::596953ca-d0e7-4045-97a9-2ed7b88fab1e" providerId="AD" clId="Web-{289559B2-012C-605F-9243-31817B242F2D}" dt="2024-07-25T14:56:59.313" v="139" actId="20577"/>
          <ac:spMkLst>
            <pc:docMk/>
            <pc:sldMk cId="4197753865" sldId="2322"/>
            <ac:spMk id="2" creationId="{8000B53F-4C5E-2DB3-9E06-35F3E1F9C40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21:59.740" v="178" actId="20577"/>
          <ac:spMkLst>
            <pc:docMk/>
            <pc:sldMk cId="4197753865" sldId="2322"/>
            <ac:spMk id="3" creationId="{A14F95D4-E03C-52F5-F90F-81D4BE0BA64F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5T14:57:04.813" v="142"/>
          <ac:spMkLst>
            <pc:docMk/>
            <pc:sldMk cId="4197753865" sldId="2322"/>
            <ac:spMk id="6" creationId="{F28879E8-4280-5C68-DBCD-75F67CFF2C01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22:04.459" v="180" actId="20577"/>
          <ac:spMkLst>
            <pc:docMk/>
            <pc:sldMk cId="4197753865" sldId="2322"/>
            <ac:spMk id="8" creationId="{2E099628-F14F-50A7-D1AB-79251F66EE9A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5T14:57:01.594" v="140"/>
          <ac:picMkLst>
            <pc:docMk/>
            <pc:sldMk cId="4197753865" sldId="2322"/>
            <ac:picMk id="4" creationId="{56296C62-49C3-F19B-418C-309F30A42A9A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5T14:57:02.219" v="141"/>
          <ac:picMkLst>
            <pc:docMk/>
            <pc:sldMk cId="4197753865" sldId="2322"/>
            <ac:picMk id="5" creationId="{D24EB033-52AE-7F27-403F-5066934FADD5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5T14:57:47.939" v="160" actId="1076"/>
          <ac:picMkLst>
            <pc:docMk/>
            <pc:sldMk cId="4197753865" sldId="2322"/>
            <ac:picMk id="7" creationId="{01AEA86E-1A05-B847-7DF4-26238443A000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30:28.105" v="220" actId="20577"/>
        <pc:sldMkLst>
          <pc:docMk/>
          <pc:sldMk cId="311094386" sldId="2323"/>
        </pc:sldMkLst>
        <pc:spChg chg="mod">
          <ac:chgData name="Wandrille Duchemin" userId="S::wandrille.duchemin@sib.swiss::596953ca-d0e7-4045-97a9-2ed7b88fab1e" providerId="AD" clId="Web-{289559B2-012C-605F-9243-31817B242F2D}" dt="2024-07-26T09:30:28.105" v="220" actId="20577"/>
          <ac:spMkLst>
            <pc:docMk/>
            <pc:sldMk cId="311094386" sldId="2323"/>
            <ac:spMk id="2" creationId="{8000B53F-4C5E-2DB3-9E06-35F3E1F9C40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25:45.586" v="192"/>
          <ac:spMkLst>
            <pc:docMk/>
            <pc:sldMk cId="311094386" sldId="2323"/>
            <ac:spMk id="3" creationId="{A14F95D4-E03C-52F5-F90F-81D4BE0BA64F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28:30.150" v="209" actId="14100"/>
          <ac:spMkLst>
            <pc:docMk/>
            <pc:sldMk cId="311094386" sldId="2323"/>
            <ac:spMk id="6" creationId="{E8294EF3-6CB2-0FE6-8A39-A69C6F4476D1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25:49.617" v="194"/>
          <ac:spMkLst>
            <pc:docMk/>
            <pc:sldMk cId="311094386" sldId="2323"/>
            <ac:spMk id="8" creationId="{2E099628-F14F-50A7-D1AB-79251F66EE9A}"/>
          </ac:spMkLst>
        </pc:spChg>
        <pc:picChg chg="add del mod">
          <ac:chgData name="Wandrille Duchemin" userId="S::wandrille.duchemin@sib.swiss::596953ca-d0e7-4045-97a9-2ed7b88fab1e" providerId="AD" clId="Web-{289559B2-012C-605F-9243-31817B242F2D}" dt="2024-07-26T09:27:13.821" v="196"/>
          <ac:picMkLst>
            <pc:docMk/>
            <pc:sldMk cId="311094386" sldId="2323"/>
            <ac:picMk id="4" creationId="{46ACCCA4-98B6-A348-4239-DFFCCBE38C22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09:29:41.901" v="210" actId="14100"/>
          <ac:picMkLst>
            <pc:docMk/>
            <pc:sldMk cId="311094386" sldId="2323"/>
            <ac:picMk id="5" creationId="{19E32D29-A84F-8478-F395-E640AEC698D6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09:25:46.492" v="193"/>
          <ac:picMkLst>
            <pc:docMk/>
            <pc:sldMk cId="311094386" sldId="2323"/>
            <ac:picMk id="7" creationId="{01AEA86E-1A05-B847-7DF4-26238443A000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30:37.558" v="222"/>
        <pc:sldMkLst>
          <pc:docMk/>
          <pc:sldMk cId="781720476" sldId="2324"/>
        </pc:sldMkLst>
        <pc:spChg chg="mod">
          <ac:chgData name="Wandrille Duchemin" userId="S::wandrille.duchemin@sib.swiss::596953ca-d0e7-4045-97a9-2ed7b88fab1e" providerId="AD" clId="Web-{289559B2-012C-605F-9243-31817B242F2D}" dt="2024-07-26T09:30:22.058" v="218" actId="20577"/>
          <ac:spMkLst>
            <pc:docMk/>
            <pc:sldMk cId="781720476" sldId="2324"/>
            <ac:spMk id="2" creationId="{8000B53F-4C5E-2DB3-9E06-35F3E1F9C40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30:33.574" v="221"/>
          <ac:spMkLst>
            <pc:docMk/>
            <pc:sldMk cId="781720476" sldId="2324"/>
            <ac:spMk id="6" creationId="{E8294EF3-6CB2-0FE6-8A39-A69C6F4476D1}"/>
          </ac:spMkLst>
        </pc:spChg>
        <pc:picChg chg="add mod">
          <ac:chgData name="Wandrille Duchemin" userId="S::wandrille.duchemin@sib.swiss::596953ca-d0e7-4045-97a9-2ed7b88fab1e" providerId="AD" clId="Web-{289559B2-012C-605F-9243-31817B242F2D}" dt="2024-07-26T09:30:37.558" v="222"/>
          <ac:picMkLst>
            <pc:docMk/>
            <pc:sldMk cId="781720476" sldId="2324"/>
            <ac:picMk id="3" creationId="{23ADEC99-3FC6-31F0-70F4-78A3B1454D43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09:30:10.120" v="212"/>
          <ac:picMkLst>
            <pc:docMk/>
            <pc:sldMk cId="781720476" sldId="2324"/>
            <ac:picMk id="5" creationId="{19E32D29-A84F-8478-F395-E640AEC698D6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32:15.653" v="249" actId="1076"/>
        <pc:sldMkLst>
          <pc:docMk/>
          <pc:sldMk cId="3513886011" sldId="2325"/>
        </pc:sldMkLst>
        <pc:spChg chg="mod">
          <ac:chgData name="Wandrille Duchemin" userId="S::wandrille.duchemin@sib.swiss::596953ca-d0e7-4045-97a9-2ed7b88fab1e" providerId="AD" clId="Web-{289559B2-012C-605F-9243-31817B242F2D}" dt="2024-07-26T09:31:02.808" v="229" actId="20577"/>
          <ac:spMkLst>
            <pc:docMk/>
            <pc:sldMk cId="3513886011" sldId="2325"/>
            <ac:spMk id="2" creationId="{8000B53F-4C5E-2DB3-9E06-35F3E1F9C40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31:34.871" v="234" actId="1076"/>
          <ac:spMkLst>
            <pc:docMk/>
            <pc:sldMk cId="3513886011" sldId="2325"/>
            <ac:spMk id="5" creationId="{35E1781C-2D34-AB8F-AAEA-0D934930F423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09:31:05.886" v="230"/>
          <ac:picMkLst>
            <pc:docMk/>
            <pc:sldMk cId="3513886011" sldId="2325"/>
            <ac:picMk id="3" creationId="{23ADEC99-3FC6-31F0-70F4-78A3B1454D43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09:32:15.653" v="249" actId="1076"/>
          <ac:picMkLst>
            <pc:docMk/>
            <pc:sldMk cId="3513886011" sldId="2325"/>
            <ac:picMk id="4" creationId="{76920287-7AC4-C530-818E-2820AC55E652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32:10.700" v="248" actId="1076"/>
        <pc:sldMkLst>
          <pc:docMk/>
          <pc:sldMk cId="4002631007" sldId="2326"/>
        </pc:sldMkLst>
        <pc:spChg chg="mod">
          <ac:chgData name="Wandrille Duchemin" userId="S::wandrille.duchemin@sib.swiss::596953ca-d0e7-4045-97a9-2ed7b88fab1e" providerId="AD" clId="Web-{289559B2-012C-605F-9243-31817B242F2D}" dt="2024-07-26T09:31:55.621" v="244" actId="20577"/>
          <ac:spMkLst>
            <pc:docMk/>
            <pc:sldMk cId="4002631007" sldId="2326"/>
            <ac:spMk id="2" creationId="{8000B53F-4C5E-2DB3-9E06-35F3E1F9C40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32:01.043" v="246"/>
          <ac:spMkLst>
            <pc:docMk/>
            <pc:sldMk cId="4002631007" sldId="2326"/>
            <ac:spMk id="5" creationId="{35E1781C-2D34-AB8F-AAEA-0D934930F423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09:32:07.121" v="247"/>
          <ac:spMkLst>
            <pc:docMk/>
            <pc:sldMk cId="4002631007" sldId="2326"/>
            <ac:spMk id="7" creationId="{5FFA1E98-4806-BC7A-066E-AD636B31A645}"/>
          </ac:spMkLst>
        </pc:spChg>
        <pc:grpChg chg="add mod">
          <ac:chgData name="Wandrille Duchemin" userId="S::wandrille.duchemin@sib.swiss::596953ca-d0e7-4045-97a9-2ed7b88fab1e" providerId="AD" clId="Web-{289559B2-012C-605F-9243-31817B242F2D}" dt="2024-07-26T09:32:10.700" v="248" actId="1076"/>
          <ac:grpSpMkLst>
            <pc:docMk/>
            <pc:sldMk cId="4002631007" sldId="2326"/>
            <ac:grpSpMk id="3" creationId="{CAD8C325-5D06-5F74-8CF0-9545573FCE90}"/>
          </ac:grpSpMkLst>
        </pc:grpChg>
        <pc:picChg chg="del">
          <ac:chgData name="Wandrille Duchemin" userId="S::wandrille.duchemin@sib.swiss::596953ca-d0e7-4045-97a9-2ed7b88fab1e" providerId="AD" clId="Web-{289559B2-012C-605F-9243-31817B242F2D}" dt="2024-07-26T09:31:59.278" v="245"/>
          <ac:picMkLst>
            <pc:docMk/>
            <pc:sldMk cId="4002631007" sldId="2326"/>
            <ac:picMk id="4" creationId="{76920287-7AC4-C530-818E-2820AC55E652}"/>
          </ac:picMkLst>
        </pc:picChg>
        <pc:picChg chg="add">
          <ac:chgData name="Wandrille Duchemin" userId="S::wandrille.duchemin@sib.swiss::596953ca-d0e7-4045-97a9-2ed7b88fab1e" providerId="AD" clId="Web-{289559B2-012C-605F-9243-31817B242F2D}" dt="2024-07-26T09:32:07.121" v="247"/>
          <ac:picMkLst>
            <pc:docMk/>
            <pc:sldMk cId="4002631007" sldId="2326"/>
            <ac:picMk id="6" creationId="{A5A950FF-5D2C-71F5-2709-C0F1CC0BFAEB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54:21.791" v="489" actId="1076"/>
        <pc:sldMkLst>
          <pc:docMk/>
          <pc:sldMk cId="2943301548" sldId="2327"/>
        </pc:sldMkLst>
        <pc:spChg chg="mod">
          <ac:chgData name="Wandrille Duchemin" userId="S::wandrille.duchemin@sib.swiss::596953ca-d0e7-4045-97a9-2ed7b88fab1e" providerId="AD" clId="Web-{289559B2-012C-605F-9243-31817B242F2D}" dt="2024-07-26T09:34:47.482" v="283" actId="20577"/>
          <ac:spMkLst>
            <pc:docMk/>
            <pc:sldMk cId="2943301548" sldId="2327"/>
            <ac:spMk id="2" creationId="{8000B53F-4C5E-2DB3-9E06-35F3E1F9C40E}"/>
          </ac:spMkLst>
        </pc:spChg>
        <pc:spChg chg="add del">
          <ac:chgData name="Wandrille Duchemin" userId="S::wandrille.duchemin@sib.swiss::596953ca-d0e7-4045-97a9-2ed7b88fab1e" providerId="AD" clId="Web-{289559B2-012C-605F-9243-31817B242F2D}" dt="2024-07-26T09:35:24.952" v="289"/>
          <ac:spMkLst>
            <pc:docMk/>
            <pc:sldMk cId="2943301548" sldId="2327"/>
            <ac:spMk id="8" creationId="{F040719A-125E-A817-8071-EDC3417BF3EF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35:48.671" v="296" actId="1076"/>
          <ac:spMkLst>
            <pc:docMk/>
            <pc:sldMk cId="2943301548" sldId="2327"/>
            <ac:spMk id="9" creationId="{54DA95DD-B726-8E90-16F8-12DCE3A8B7E9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36:17.515" v="303" actId="1076"/>
          <ac:spMkLst>
            <pc:docMk/>
            <pc:sldMk cId="2943301548" sldId="2327"/>
            <ac:spMk id="10" creationId="{1057F5CD-838C-955A-9EA3-FAE9996FDED1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54:21.791" v="489" actId="1076"/>
          <ac:spMkLst>
            <pc:docMk/>
            <pc:sldMk cId="2943301548" sldId="2327"/>
            <ac:spMk id="11" creationId="{B7E9D2A2-5DE6-46C0-0715-9BADDEE1EAF6}"/>
          </ac:spMkLst>
        </pc:spChg>
        <pc:grpChg chg="del">
          <ac:chgData name="Wandrille Duchemin" userId="S::wandrille.duchemin@sib.swiss::596953ca-d0e7-4045-97a9-2ed7b88fab1e" providerId="AD" clId="Web-{289559B2-012C-605F-9243-31817B242F2D}" dt="2024-07-26T09:32:37.184" v="251"/>
          <ac:grpSpMkLst>
            <pc:docMk/>
            <pc:sldMk cId="2943301548" sldId="2327"/>
            <ac:grpSpMk id="3" creationId="{CAD8C325-5D06-5F74-8CF0-9545573FCE90}"/>
          </ac:grpSpMkLst>
        </pc:grpChg>
        <pc:picChg chg="add mod">
          <ac:chgData name="Wandrille Duchemin" userId="S::wandrille.duchemin@sib.swiss::596953ca-d0e7-4045-97a9-2ed7b88fab1e" providerId="AD" clId="Web-{289559B2-012C-605F-9243-31817B242F2D}" dt="2024-07-26T09:36:28.858" v="304" actId="14100"/>
          <ac:picMkLst>
            <pc:docMk/>
            <pc:sldMk cId="2943301548" sldId="2327"/>
            <ac:picMk id="4" creationId="{26E9DDAC-2AB2-B5DA-19D6-F002C56027E1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09:36:37.609" v="305" actId="14100"/>
          <ac:picMkLst>
            <pc:docMk/>
            <pc:sldMk cId="2943301548" sldId="2327"/>
            <ac:picMk id="5" creationId="{1162994B-22B4-34DA-A885-4CFF96B7F619}"/>
          </ac:picMkLst>
        </pc:picChg>
      </pc:sldChg>
      <pc:sldChg chg="modSp add ord replId">
        <pc:chgData name="Wandrille Duchemin" userId="S::wandrille.duchemin@sib.swiss::596953ca-d0e7-4045-97a9-2ed7b88fab1e" providerId="AD" clId="Web-{289559B2-012C-605F-9243-31817B242F2D}" dt="2024-07-26T09:33:29.857" v="257" actId="20577"/>
        <pc:sldMkLst>
          <pc:docMk/>
          <pc:sldMk cId="3256270538" sldId="2328"/>
        </pc:sldMkLst>
        <pc:spChg chg="mod">
          <ac:chgData name="Wandrille Duchemin" userId="S::wandrille.duchemin@sib.swiss::596953ca-d0e7-4045-97a9-2ed7b88fab1e" providerId="AD" clId="Web-{289559B2-012C-605F-9243-31817B242F2D}" dt="2024-07-26T09:33:29.857" v="257" actId="20577"/>
          <ac:spMkLst>
            <pc:docMk/>
            <pc:sldMk cId="3256270538" sldId="2328"/>
            <ac:spMk id="3" creationId="{DB82CA07-7015-2FA9-9ED0-2D8EADDC4F95}"/>
          </ac:spMkLst>
        </pc:spChg>
      </pc:sldChg>
      <pc:sldChg chg="modSp add ord replId">
        <pc:chgData name="Wandrille Duchemin" userId="S::wandrille.duchemin@sib.swiss::596953ca-d0e7-4045-97a9-2ed7b88fab1e" providerId="AD" clId="Web-{289559B2-012C-605F-9243-31817B242F2D}" dt="2024-07-26T09:34:12.029" v="267" actId="20577"/>
        <pc:sldMkLst>
          <pc:docMk/>
          <pc:sldMk cId="3926518912" sldId="2329"/>
        </pc:sldMkLst>
        <pc:spChg chg="mod">
          <ac:chgData name="Wandrille Duchemin" userId="S::wandrille.duchemin@sib.swiss::596953ca-d0e7-4045-97a9-2ed7b88fab1e" providerId="AD" clId="Web-{289559B2-012C-605F-9243-31817B242F2D}" dt="2024-07-26T09:34:12.029" v="267" actId="20577"/>
          <ac:spMkLst>
            <pc:docMk/>
            <pc:sldMk cId="3926518912" sldId="2329"/>
            <ac:spMk id="3" creationId="{DB82CA07-7015-2FA9-9ED0-2D8EADDC4F95}"/>
          </ac:spMkLst>
        </pc:spChg>
      </pc:sldChg>
      <pc:sldChg chg="modSp add ord replId">
        <pc:chgData name="Wandrille Duchemin" userId="S::wandrille.duchemin@sib.swiss::596953ca-d0e7-4045-97a9-2ed7b88fab1e" providerId="AD" clId="Web-{289559B2-012C-605F-9243-31817B242F2D}" dt="2024-07-26T09:34:36.732" v="272" actId="20577"/>
        <pc:sldMkLst>
          <pc:docMk/>
          <pc:sldMk cId="2872450864" sldId="2330"/>
        </pc:sldMkLst>
        <pc:spChg chg="mod">
          <ac:chgData name="Wandrille Duchemin" userId="S::wandrille.duchemin@sib.swiss::596953ca-d0e7-4045-97a9-2ed7b88fab1e" providerId="AD" clId="Web-{289559B2-012C-605F-9243-31817B242F2D}" dt="2024-07-26T09:34:36.732" v="272" actId="20577"/>
          <ac:spMkLst>
            <pc:docMk/>
            <pc:sldMk cId="2872450864" sldId="2330"/>
            <ac:spMk id="3" creationId="{DB82CA07-7015-2FA9-9ED0-2D8EADDC4F95}"/>
          </ac:spMkLst>
        </pc:sp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09:57:04.215" v="498"/>
        <pc:sldMkLst>
          <pc:docMk/>
          <pc:sldMk cId="3572651052" sldId="2331"/>
        </pc:sldMkLst>
        <pc:spChg chg="mod">
          <ac:chgData name="Wandrille Duchemin" userId="S::wandrille.duchemin@sib.swiss::596953ca-d0e7-4045-97a9-2ed7b88fab1e" providerId="AD" clId="Web-{289559B2-012C-605F-9243-31817B242F2D}" dt="2024-07-26T09:47:37.881" v="324" actId="20577"/>
          <ac:spMkLst>
            <pc:docMk/>
            <pc:sldMk cId="3572651052" sldId="2331"/>
            <ac:spMk id="2" creationId="{8000B53F-4C5E-2DB3-9E06-35F3E1F9C40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53:46.229" v="483" actId="20577"/>
          <ac:spMkLst>
            <pc:docMk/>
            <pc:sldMk cId="3572651052" sldId="2331"/>
            <ac:spMk id="3" creationId="{5FAE3A98-5ED3-6847-4A9C-3FBC45E45182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09:55:39.386" v="494" actId="1076"/>
          <ac:spMkLst>
            <pc:docMk/>
            <pc:sldMk cId="3572651052" sldId="2331"/>
            <ac:spMk id="7" creationId="{252F10AE-FED0-B8CC-85BF-4CB3C2846088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50:24.711" v="327"/>
          <ac:spMkLst>
            <pc:docMk/>
            <pc:sldMk cId="3572651052" sldId="2331"/>
            <ac:spMk id="9" creationId="{54DA95DD-B726-8E90-16F8-12DCE3A8B7E9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50:26.805" v="328"/>
          <ac:spMkLst>
            <pc:docMk/>
            <pc:sldMk cId="3572651052" sldId="2331"/>
            <ac:spMk id="10" creationId="{1057F5CD-838C-955A-9EA3-FAE9996FDED1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09:47:38.865" v="325"/>
          <ac:picMkLst>
            <pc:docMk/>
            <pc:sldMk cId="3572651052" sldId="2331"/>
            <ac:picMk id="4" creationId="{26E9DDAC-2AB2-B5DA-19D6-F002C56027E1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09:47:39.600" v="326"/>
          <ac:picMkLst>
            <pc:docMk/>
            <pc:sldMk cId="3572651052" sldId="2331"/>
            <ac:picMk id="5" creationId="{1162994B-22B4-34DA-A885-4CFF96B7F619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09:57:04.215" v="498"/>
          <ac:picMkLst>
            <pc:docMk/>
            <pc:sldMk cId="3572651052" sldId="2331"/>
            <ac:picMk id="6" creationId="{CBA61378-667E-D486-F93A-A006F8A13B29}"/>
          </ac:picMkLst>
        </pc:picChg>
      </pc:sldChg>
      <pc:sldChg chg="delSp modSp add replId">
        <pc:chgData name="Wandrille Duchemin" userId="S::wandrille.duchemin@sib.swiss::596953ca-d0e7-4045-97a9-2ed7b88fab1e" providerId="AD" clId="Web-{289559B2-012C-605F-9243-31817B242F2D}" dt="2024-07-26T11:15:12.550" v="736" actId="20577"/>
        <pc:sldMkLst>
          <pc:docMk/>
          <pc:sldMk cId="1132146070" sldId="2332"/>
        </pc:sldMkLst>
        <pc:spChg chg="mod">
          <ac:chgData name="Wandrille Duchemin" userId="S::wandrille.duchemin@sib.swiss::596953ca-d0e7-4045-97a9-2ed7b88fab1e" providerId="AD" clId="Web-{289559B2-012C-605F-9243-31817B242F2D}" dt="2024-07-26T09:58:22.872" v="504" actId="20577"/>
          <ac:spMkLst>
            <pc:docMk/>
            <pc:sldMk cId="1132146070" sldId="2332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1:15:12.550" v="736" actId="20577"/>
          <ac:spMkLst>
            <pc:docMk/>
            <pc:sldMk cId="1132146070" sldId="2332"/>
            <ac:spMk id="3" creationId="{5FAE3A98-5ED3-6847-4A9C-3FBC45E4518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09:58:28.669" v="506"/>
          <ac:spMkLst>
            <pc:docMk/>
            <pc:sldMk cId="1132146070" sldId="2332"/>
            <ac:spMk id="7" creationId="{252F10AE-FED0-B8CC-85BF-4CB3C2846088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09:58:25.997" v="505"/>
          <ac:picMkLst>
            <pc:docMk/>
            <pc:sldMk cId="1132146070" sldId="2332"/>
            <ac:picMk id="6" creationId="{CBA61378-667E-D486-F93A-A006F8A13B29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1:36:59.448" v="804" actId="1076"/>
        <pc:sldMkLst>
          <pc:docMk/>
          <pc:sldMk cId="2491002381" sldId="2333"/>
        </pc:sldMkLst>
        <pc:spChg chg="mod">
          <ac:chgData name="Wandrille Duchemin" userId="S::wandrille.duchemin@sib.swiss::596953ca-d0e7-4045-97a9-2ed7b88fab1e" providerId="AD" clId="Web-{289559B2-012C-605F-9243-31817B242F2D}" dt="2024-07-26T11:15:53.317" v="748" actId="20577"/>
          <ac:spMkLst>
            <pc:docMk/>
            <pc:sldMk cId="2491002381" sldId="2333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1:16:17.302" v="765" actId="20577"/>
          <ac:spMkLst>
            <pc:docMk/>
            <pc:sldMk cId="2491002381" sldId="2333"/>
            <ac:spMk id="3" creationId="{5FAE3A98-5ED3-6847-4A9C-3FBC45E45182}"/>
          </ac:spMkLst>
        </pc:spChg>
        <pc:spChg chg="add del mod">
          <ac:chgData name="Wandrille Duchemin" userId="S::wandrille.duchemin@sib.swiss::596953ca-d0e7-4045-97a9-2ed7b88fab1e" providerId="AD" clId="Web-{289559B2-012C-605F-9243-31817B242F2D}" dt="2024-07-26T11:35:00.728" v="782"/>
          <ac:spMkLst>
            <pc:docMk/>
            <pc:sldMk cId="2491002381" sldId="2333"/>
            <ac:spMk id="4" creationId="{59BED6A6-64D0-522C-78C4-F9EEB6280E2A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1:36:54.386" v="803" actId="1076"/>
          <ac:spMkLst>
            <pc:docMk/>
            <pc:sldMk cId="2491002381" sldId="2333"/>
            <ac:spMk id="5" creationId="{C96C572F-55D1-BCAE-937A-73DA53CDF2E5}"/>
          </ac:spMkLst>
        </pc:spChg>
        <pc:spChg chg="add del">
          <ac:chgData name="Wandrille Duchemin" userId="S::wandrille.duchemin@sib.swiss::596953ca-d0e7-4045-97a9-2ed7b88fab1e" providerId="AD" clId="Web-{289559B2-012C-605F-9243-31817B242F2D}" dt="2024-07-26T11:34:05.492" v="771"/>
          <ac:spMkLst>
            <pc:docMk/>
            <pc:sldMk cId="2491002381" sldId="2333"/>
            <ac:spMk id="7" creationId="{0DC80411-D51E-4722-01CE-96F39DE3C443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1:33:50.695" v="766"/>
          <ac:spMkLst>
            <pc:docMk/>
            <pc:sldMk cId="2491002381" sldId="2333"/>
            <ac:spMk id="9" creationId="{20493FF9-9E06-DBDC-DF2C-F96FF378E4B5}"/>
          </ac:spMkLst>
        </pc:spChg>
        <pc:spChg chg="add del">
          <ac:chgData name="Wandrille Duchemin" userId="S::wandrille.duchemin@sib.swiss::596953ca-d0e7-4045-97a9-2ed7b88fab1e" providerId="AD" clId="Web-{289559B2-012C-605F-9243-31817B242F2D}" dt="2024-07-26T11:35:07.900" v="783"/>
          <ac:spMkLst>
            <pc:docMk/>
            <pc:sldMk cId="2491002381" sldId="2333"/>
            <ac:spMk id="10" creationId="{EF4A82F6-0939-AB22-32DE-ED0AB5C5FADC}"/>
          </ac:spMkLst>
        </pc:spChg>
        <pc:spChg chg="add del mod">
          <ac:chgData name="Wandrille Duchemin" userId="S::wandrille.duchemin@sib.swiss::596953ca-d0e7-4045-97a9-2ed7b88fab1e" providerId="AD" clId="Web-{289559B2-012C-605F-9243-31817B242F2D}" dt="2024-07-26T11:34:18.961" v="777"/>
          <ac:spMkLst>
            <pc:docMk/>
            <pc:sldMk cId="2491002381" sldId="2333"/>
            <ac:spMk id="11" creationId="{266B5B8B-D857-ECBC-CE1B-F406A44E2B55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1:36:59.448" v="804" actId="1076"/>
          <ac:spMkLst>
            <pc:docMk/>
            <pc:sldMk cId="2491002381" sldId="2333"/>
            <ac:spMk id="13" creationId="{7C1FC270-FC25-C609-5640-4D1B9A0E2972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1:33:51.070" v="767"/>
          <ac:spMkLst>
            <pc:docMk/>
            <pc:sldMk cId="2491002381" sldId="2333"/>
            <ac:spMk id="15" creationId="{F4630B5C-A793-186C-64F6-F672892DD996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1:33:52.633" v="768"/>
          <ac:spMkLst>
            <pc:docMk/>
            <pc:sldMk cId="2491002381" sldId="2333"/>
            <ac:spMk id="18" creationId="{0A797F2E-2441-5CC2-9DAB-F0E26C72A845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1:33:52.945" v="769"/>
          <ac:spMkLst>
            <pc:docMk/>
            <pc:sldMk cId="2491002381" sldId="2333"/>
            <ac:spMk id="21" creationId="{58352080-5956-C8FD-3A3B-628AFB8E39CD}"/>
          </ac:spMkLst>
        </pc:spChg>
        <pc:grpChg chg="add del">
          <ac:chgData name="Wandrille Duchemin" userId="S::wandrille.duchemin@sib.swiss::596953ca-d0e7-4045-97a9-2ed7b88fab1e" providerId="AD" clId="Web-{289559B2-012C-605F-9243-31817B242F2D}" dt="2024-07-26T11:34:12.149" v="775"/>
          <ac:grpSpMkLst>
            <pc:docMk/>
            <pc:sldMk cId="2491002381" sldId="2333"/>
            <ac:grpSpMk id="6" creationId="{C562A0B2-69FA-1A04-C8C0-89ECB494FBC0}"/>
          </ac:grpSpMkLst>
        </pc:grpChg>
        <pc:grpChg chg="add del">
          <ac:chgData name="Wandrille Duchemin" userId="S::wandrille.duchemin@sib.swiss::596953ca-d0e7-4045-97a9-2ed7b88fab1e" providerId="AD" clId="Web-{289559B2-012C-605F-9243-31817B242F2D}" dt="2024-07-26T11:34:11.008" v="774"/>
          <ac:grpSpMkLst>
            <pc:docMk/>
            <pc:sldMk cId="2491002381" sldId="2333"/>
            <ac:grpSpMk id="12" creationId="{A58620AB-3E18-7328-97EF-3709CBE3AEFE}"/>
          </ac:grpSpMkLst>
        </pc:grpChg>
        <pc:grpChg chg="add mod">
          <ac:chgData name="Wandrille Duchemin" userId="S::wandrille.duchemin@sib.swiss::596953ca-d0e7-4045-97a9-2ed7b88fab1e" providerId="AD" clId="Web-{289559B2-012C-605F-9243-31817B242F2D}" dt="2024-07-26T11:36:33.635" v="798" actId="1076"/>
          <ac:grpSpMkLst>
            <pc:docMk/>
            <pc:sldMk cId="2491002381" sldId="2333"/>
            <ac:grpSpMk id="16" creationId="{6ACC3E7F-4C79-9FE1-6B80-8FFBC0DCB4C2}"/>
          </ac:grpSpMkLst>
        </pc:grpChg>
        <pc:grpChg chg="add del">
          <ac:chgData name="Wandrille Duchemin" userId="S::wandrille.duchemin@sib.swiss::596953ca-d0e7-4045-97a9-2ed7b88fab1e" providerId="AD" clId="Web-{289559B2-012C-605F-9243-31817B242F2D}" dt="2024-07-26T11:34:07.383" v="772"/>
          <ac:grpSpMkLst>
            <pc:docMk/>
            <pc:sldMk cId="2491002381" sldId="2333"/>
            <ac:grpSpMk id="19" creationId="{C75F7A39-164F-7454-02F6-061689DD1B13}"/>
          </ac:grpSpMkLst>
        </pc:grpChg>
        <pc:picChg chg="add">
          <ac:chgData name="Wandrille Duchemin" userId="S::wandrille.duchemin@sib.swiss::596953ca-d0e7-4045-97a9-2ed7b88fab1e" providerId="AD" clId="Web-{289559B2-012C-605F-9243-31817B242F2D}" dt="2024-07-26T11:33:50.695" v="766"/>
          <ac:picMkLst>
            <pc:docMk/>
            <pc:sldMk cId="2491002381" sldId="2333"/>
            <ac:picMk id="8" creationId="{AC6AA05C-8310-AE17-2204-F275F3F68A41}"/>
          </ac:picMkLst>
        </pc:picChg>
        <pc:picChg chg="add">
          <ac:chgData name="Wandrille Duchemin" userId="S::wandrille.duchemin@sib.swiss::596953ca-d0e7-4045-97a9-2ed7b88fab1e" providerId="AD" clId="Web-{289559B2-012C-605F-9243-31817B242F2D}" dt="2024-07-26T11:33:51.070" v="767"/>
          <ac:picMkLst>
            <pc:docMk/>
            <pc:sldMk cId="2491002381" sldId="2333"/>
            <ac:picMk id="14" creationId="{E17383A2-FD85-03CF-7AE8-9B6F0FD1CDD3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1:34:54.540" v="780" actId="1076"/>
          <ac:picMkLst>
            <pc:docMk/>
            <pc:sldMk cId="2491002381" sldId="2333"/>
            <ac:picMk id="17" creationId="{4F5B3CBB-942B-E6C8-B7D0-5739DE639076}"/>
          </ac:picMkLst>
        </pc:picChg>
        <pc:picChg chg="add">
          <ac:chgData name="Wandrille Duchemin" userId="S::wandrille.duchemin@sib.swiss::596953ca-d0e7-4045-97a9-2ed7b88fab1e" providerId="AD" clId="Web-{289559B2-012C-605F-9243-31817B242F2D}" dt="2024-07-26T11:33:52.945" v="769"/>
          <ac:picMkLst>
            <pc:docMk/>
            <pc:sldMk cId="2491002381" sldId="2333"/>
            <ac:picMk id="20" creationId="{75725C8E-4B5A-09FB-0698-430D322F517F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1:38:43.247" v="845" actId="20577"/>
        <pc:sldMkLst>
          <pc:docMk/>
          <pc:sldMk cId="3609098200" sldId="2334"/>
        </pc:sldMkLst>
        <pc:spChg chg="mod">
          <ac:chgData name="Wandrille Duchemin" userId="S::wandrille.duchemin@sib.swiss::596953ca-d0e7-4045-97a9-2ed7b88fab1e" providerId="AD" clId="Web-{289559B2-012C-605F-9243-31817B242F2D}" dt="2024-07-26T11:37:50.215" v="821" actId="20577"/>
          <ac:spMkLst>
            <pc:docMk/>
            <pc:sldMk cId="3609098200" sldId="2334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1:38:43.247" v="845" actId="20577"/>
          <ac:spMkLst>
            <pc:docMk/>
            <pc:sldMk cId="3609098200" sldId="2334"/>
            <ac:spMk id="3" creationId="{5FAE3A98-5ED3-6847-4A9C-3FBC45E4518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37:53.121" v="822"/>
          <ac:spMkLst>
            <pc:docMk/>
            <pc:sldMk cId="3609098200" sldId="2334"/>
            <ac:spMk id="5" creationId="{C96C572F-55D1-BCAE-937A-73DA53CDF2E5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37:55.215" v="823"/>
          <ac:spMkLst>
            <pc:docMk/>
            <pc:sldMk cId="3609098200" sldId="2334"/>
            <ac:spMk id="13" creationId="{7C1FC270-FC25-C609-5640-4D1B9A0E2972}"/>
          </ac:spMkLst>
        </pc:spChg>
        <pc:grpChg chg="del">
          <ac:chgData name="Wandrille Duchemin" userId="S::wandrille.duchemin@sib.swiss::596953ca-d0e7-4045-97a9-2ed7b88fab1e" providerId="AD" clId="Web-{289559B2-012C-605F-9243-31817B242F2D}" dt="2024-07-26T11:37:34.933" v="806"/>
          <ac:grpSpMkLst>
            <pc:docMk/>
            <pc:sldMk cId="3609098200" sldId="2334"/>
            <ac:grpSpMk id="16" creationId="{6ACC3E7F-4C79-9FE1-6B80-8FFBC0DCB4C2}"/>
          </ac:grpSpMkLst>
        </pc:grpChg>
        <pc:picChg chg="add mod">
          <ac:chgData name="Wandrille Duchemin" userId="S::wandrille.duchemin@sib.swiss::596953ca-d0e7-4045-97a9-2ed7b88fab1e" providerId="AD" clId="Web-{289559B2-012C-605F-9243-31817B242F2D}" dt="2024-07-26T11:38:05.184" v="826" actId="1076"/>
          <ac:picMkLst>
            <pc:docMk/>
            <pc:sldMk cId="3609098200" sldId="2334"/>
            <ac:picMk id="4" creationId="{57F0B966-3CAB-D119-084B-8F84737D84F6}"/>
          </ac:picMkLst>
        </pc:picChg>
      </pc:sldChg>
      <pc:sldChg chg="addSp modSp add replId">
        <pc:chgData name="Wandrille Duchemin" userId="S::wandrille.duchemin@sib.swiss::596953ca-d0e7-4045-97a9-2ed7b88fab1e" providerId="AD" clId="Web-{289559B2-012C-605F-9243-31817B242F2D}" dt="2024-07-26T11:40:29.467" v="893" actId="20577"/>
        <pc:sldMkLst>
          <pc:docMk/>
          <pc:sldMk cId="2992606204" sldId="2335"/>
        </pc:sldMkLst>
        <pc:spChg chg="add mod">
          <ac:chgData name="Wandrille Duchemin" userId="S::wandrille.duchemin@sib.swiss::596953ca-d0e7-4045-97a9-2ed7b88fab1e" providerId="AD" clId="Web-{289559B2-012C-605F-9243-31817B242F2D}" dt="2024-07-26T11:40:29.467" v="893" actId="20577"/>
          <ac:spMkLst>
            <pc:docMk/>
            <pc:sldMk cId="2992606204" sldId="2335"/>
            <ac:spMk id="5" creationId="{B6C88A60-E38D-5819-E458-98A7FA7F1D1D}"/>
          </ac:spMkLst>
        </pc:sp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1:44:48.581" v="974" actId="1076"/>
        <pc:sldMkLst>
          <pc:docMk/>
          <pc:sldMk cId="2301698451" sldId="2336"/>
        </pc:sldMkLst>
        <pc:spChg chg="mod">
          <ac:chgData name="Wandrille Duchemin" userId="S::wandrille.duchemin@sib.swiss::596953ca-d0e7-4045-97a9-2ed7b88fab1e" providerId="AD" clId="Web-{289559B2-012C-605F-9243-31817B242F2D}" dt="2024-07-26T11:40:56.811" v="903" actId="20577"/>
          <ac:spMkLst>
            <pc:docMk/>
            <pc:sldMk cId="2301698451" sldId="2336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1:43:46.720" v="961" actId="20577"/>
          <ac:spMkLst>
            <pc:docMk/>
            <pc:sldMk cId="2301698451" sldId="2336"/>
            <ac:spMk id="3" creationId="{5FAE3A98-5ED3-6847-4A9C-3FBC45E4518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41:06.483" v="906"/>
          <ac:spMkLst>
            <pc:docMk/>
            <pc:sldMk cId="2301698451" sldId="2336"/>
            <ac:spMk id="5" creationId="{B6C88A60-E38D-5819-E458-98A7FA7F1D1D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1:43:49.267" v="962" actId="20577"/>
          <ac:spMkLst>
            <pc:docMk/>
            <pc:sldMk cId="2301698451" sldId="2336"/>
            <ac:spMk id="7" creationId="{33CA2C04-51A0-91EA-D358-49BBDD24892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1:43:25.595" v="956" actId="1076"/>
          <ac:spMkLst>
            <pc:docMk/>
            <pc:sldMk cId="2301698451" sldId="2336"/>
            <ac:spMk id="8" creationId="{118A377C-16A7-4E82-05C1-10D3E9D76311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1:44:37.127" v="973" actId="1076"/>
          <ac:spMkLst>
            <pc:docMk/>
            <pc:sldMk cId="2301698451" sldId="2336"/>
            <ac:spMk id="9" creationId="{E7518E46-60C2-135B-599E-FA8D38632C81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11:40:58.499" v="904"/>
          <ac:picMkLst>
            <pc:docMk/>
            <pc:sldMk cId="2301698451" sldId="2336"/>
            <ac:picMk id="4" creationId="{57F0B966-3CAB-D119-084B-8F84737D84F6}"/>
          </ac:picMkLst>
        </pc:picChg>
        <pc:picChg chg="add mod ord modCrop">
          <ac:chgData name="Wandrille Duchemin" userId="S::wandrille.duchemin@sib.swiss::596953ca-d0e7-4045-97a9-2ed7b88fab1e" providerId="AD" clId="Web-{289559B2-012C-605F-9243-31817B242F2D}" dt="2024-07-26T11:44:48.581" v="974" actId="1076"/>
          <ac:picMkLst>
            <pc:docMk/>
            <pc:sldMk cId="2301698451" sldId="2336"/>
            <ac:picMk id="6" creationId="{78365412-6DB3-BD11-F991-E8A67AE97581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1:56:26.045" v="1026"/>
        <pc:sldMkLst>
          <pc:docMk/>
          <pc:sldMk cId="3227292667" sldId="2337"/>
        </pc:sldMkLst>
        <pc:spChg chg="mod">
          <ac:chgData name="Wandrille Duchemin" userId="S::wandrille.duchemin@sib.swiss::596953ca-d0e7-4045-97a9-2ed7b88fab1e" providerId="AD" clId="Web-{289559B2-012C-605F-9243-31817B242F2D}" dt="2024-07-26T11:53:16.417" v="1013" actId="20577"/>
          <ac:spMkLst>
            <pc:docMk/>
            <pc:sldMk cId="3227292667" sldId="2337"/>
            <ac:spMk id="3" creationId="{5FAE3A98-5ED3-6847-4A9C-3FBC45E4518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50:39.695" v="1000"/>
          <ac:spMkLst>
            <pc:docMk/>
            <pc:sldMk cId="3227292667" sldId="2337"/>
            <ac:spMk id="7" creationId="{33CA2C04-51A0-91EA-D358-49BBDD24892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50:42.461" v="1001"/>
          <ac:spMkLst>
            <pc:docMk/>
            <pc:sldMk cId="3227292667" sldId="2337"/>
            <ac:spMk id="8" creationId="{118A377C-16A7-4E82-05C1-10D3E9D76311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1:50:43.649" v="1002"/>
          <ac:spMkLst>
            <pc:docMk/>
            <pc:sldMk cId="3227292667" sldId="2337"/>
            <ac:spMk id="9" creationId="{E7518E46-60C2-135B-599E-FA8D38632C81}"/>
          </ac:spMkLst>
        </pc:spChg>
        <pc:picChg chg="add del mod">
          <ac:chgData name="Wandrille Duchemin" userId="S::wandrille.duchemin@sib.swiss::596953ca-d0e7-4045-97a9-2ed7b88fab1e" providerId="AD" clId="Web-{289559B2-012C-605F-9243-31817B242F2D}" dt="2024-07-26T11:46:09.644" v="982"/>
          <ac:picMkLst>
            <pc:docMk/>
            <pc:sldMk cId="3227292667" sldId="2337"/>
            <ac:picMk id="4" creationId="{92FFFB8D-B0A8-0174-B1B4-C0FE18BBA2AB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1:46:08.769" v="981"/>
          <ac:picMkLst>
            <pc:docMk/>
            <pc:sldMk cId="3227292667" sldId="2337"/>
            <ac:picMk id="5" creationId="{15C5A199-66AA-6A96-8CA9-F29FFE890F61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1:45:22.690" v="976"/>
          <ac:picMkLst>
            <pc:docMk/>
            <pc:sldMk cId="3227292667" sldId="2337"/>
            <ac:picMk id="6" creationId="{78365412-6DB3-BD11-F991-E8A67AE97581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1:52:20.900" v="1007"/>
          <ac:picMkLst>
            <pc:docMk/>
            <pc:sldMk cId="3227292667" sldId="2337"/>
            <ac:picMk id="10" creationId="{1ED88FC5-32D3-B73B-5FAA-6CB4AE487860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1:51:35.368" v="1006"/>
          <ac:picMkLst>
            <pc:docMk/>
            <pc:sldMk cId="3227292667" sldId="2337"/>
            <ac:picMk id="11" creationId="{A7E83EF8-8195-89E0-BF6B-9FB5031D2DAD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1:53:10.510" v="1011" actId="1076"/>
          <ac:picMkLst>
            <pc:docMk/>
            <pc:sldMk cId="3227292667" sldId="2337"/>
            <ac:picMk id="12" creationId="{CC99BF16-B1C8-8705-A9E4-34BF4B4EFCCB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1:54:36.183" v="1017"/>
          <ac:picMkLst>
            <pc:docMk/>
            <pc:sldMk cId="3227292667" sldId="2337"/>
            <ac:picMk id="13" creationId="{F02D7582-A7B6-5678-44A6-23A849785D29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1:56:26.045" v="1026"/>
          <ac:picMkLst>
            <pc:docMk/>
            <pc:sldMk cId="3227292667" sldId="2337"/>
            <ac:picMk id="14" creationId="{886FB784-B340-D16E-739F-96B42B8DB6C2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1:56:17.091" v="1024" actId="14100"/>
          <ac:picMkLst>
            <pc:docMk/>
            <pc:sldMk cId="3227292667" sldId="2337"/>
            <ac:picMk id="15" creationId="{9825E433-C308-55D9-E510-311AC62A4BF0}"/>
          </ac:picMkLst>
        </pc:picChg>
      </pc:sldChg>
      <pc:sldChg chg="modSp add replId">
        <pc:chgData name="Wandrille Duchemin" userId="S::wandrille.duchemin@sib.swiss::596953ca-d0e7-4045-97a9-2ed7b88fab1e" providerId="AD" clId="Web-{289559B2-012C-605F-9243-31817B242F2D}" dt="2024-07-26T11:56:53.717" v="1033" actId="14100"/>
        <pc:sldMkLst>
          <pc:docMk/>
          <pc:sldMk cId="4246050521" sldId="2338"/>
        </pc:sldMkLst>
        <pc:spChg chg="mod">
          <ac:chgData name="Wandrille Duchemin" userId="S::wandrille.duchemin@sib.swiss::596953ca-d0e7-4045-97a9-2ed7b88fab1e" providerId="AD" clId="Web-{289559B2-012C-605F-9243-31817B242F2D}" dt="2024-07-26T11:56:53.717" v="1033" actId="14100"/>
          <ac:spMkLst>
            <pc:docMk/>
            <pc:sldMk cId="4246050521" sldId="2338"/>
            <ac:spMk id="3" creationId="{5FAE3A98-5ED3-6847-4A9C-3FBC45E45182}"/>
          </ac:spMkLst>
        </pc:sp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16:37.157" v="1152" actId="1076"/>
        <pc:sldMkLst>
          <pc:docMk/>
          <pc:sldMk cId="1964824563" sldId="2339"/>
        </pc:sldMkLst>
        <pc:spChg chg="mod">
          <ac:chgData name="Wandrille Duchemin" userId="S::wandrille.duchemin@sib.swiss::596953ca-d0e7-4045-97a9-2ed7b88fab1e" providerId="AD" clId="Web-{289559B2-012C-605F-9243-31817B242F2D}" dt="2024-07-26T11:57:39.577" v="1045" actId="20577"/>
          <ac:spMkLst>
            <pc:docMk/>
            <pc:sldMk cId="1964824563" sldId="2339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2:12:30.638" v="1103" actId="1076"/>
          <ac:spMkLst>
            <pc:docMk/>
            <pc:sldMk cId="1964824563" sldId="2339"/>
            <ac:spMk id="3" creationId="{5FAE3A98-5ED3-6847-4A9C-3FBC45E45182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00:11.782" v="1088" actId="20577"/>
          <ac:spMkLst>
            <pc:docMk/>
            <pc:sldMk cId="1964824563" sldId="2339"/>
            <ac:spMk id="4" creationId="{EC510365-DFC3-CAAB-5A25-315F279935AE}"/>
          </ac:spMkLst>
        </pc:spChg>
        <pc:spChg chg="add del">
          <ac:chgData name="Wandrille Duchemin" userId="S::wandrille.duchemin@sib.swiss::596953ca-d0e7-4045-97a9-2ed7b88fab1e" providerId="AD" clId="Web-{289559B2-012C-605F-9243-31817B242F2D}" dt="2024-07-26T11:58:41.312" v="1065"/>
          <ac:spMkLst>
            <pc:docMk/>
            <pc:sldMk cId="1964824563" sldId="2339"/>
            <ac:spMk id="5" creationId="{E457BC7C-89E3-119A-8B09-F9DC79206087}"/>
          </ac:spMkLst>
        </pc:spChg>
        <pc:spChg chg="add del">
          <ac:chgData name="Wandrille Duchemin" userId="S::wandrille.duchemin@sib.swiss::596953ca-d0e7-4045-97a9-2ed7b88fab1e" providerId="AD" clId="Web-{289559B2-012C-605F-9243-31817B242F2D}" dt="2024-07-26T11:58:24.640" v="1059"/>
          <ac:spMkLst>
            <pc:docMk/>
            <pc:sldMk cId="1964824563" sldId="2339"/>
            <ac:spMk id="6" creationId="{B8CAAAA3-FB11-5F4D-9B53-768E8910C965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5:23.812" v="1132" actId="1076"/>
          <ac:spMkLst>
            <pc:docMk/>
            <pc:sldMk cId="1964824563" sldId="2339"/>
            <ac:spMk id="11" creationId="{68C91FF7-579A-9F5E-E5B8-283899F1D275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5:28.156" v="1133" actId="1076"/>
          <ac:spMkLst>
            <pc:docMk/>
            <pc:sldMk cId="1964824563" sldId="2339"/>
            <ac:spMk id="13" creationId="{C3E5C432-38EF-EA3C-3B2D-441B7CFA1A51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4:54.999" v="1130" actId="1076"/>
          <ac:spMkLst>
            <pc:docMk/>
            <pc:sldMk cId="1964824563" sldId="2339"/>
            <ac:spMk id="16" creationId="{52DAFB1E-DACB-A376-85A6-4E5FBB3E3924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6:37.157" v="1152" actId="1076"/>
          <ac:spMkLst>
            <pc:docMk/>
            <pc:sldMk cId="1964824563" sldId="2339"/>
            <ac:spMk id="17" creationId="{7D3310B4-DA6A-DFEC-79C2-F8A8A5F7DF02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6:32.673" v="1151" actId="1076"/>
          <ac:spMkLst>
            <pc:docMk/>
            <pc:sldMk cId="1964824563" sldId="2339"/>
            <ac:spMk id="18" creationId="{C742EEAE-F89D-0264-C5FB-3F31CAE4614C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6:18.547" v="1148" actId="1076"/>
          <ac:spMkLst>
            <pc:docMk/>
            <pc:sldMk cId="1964824563" sldId="2339"/>
            <ac:spMk id="19" creationId="{C216392A-D364-4E2F-A71C-5443EC418068}"/>
          </ac:spMkLst>
        </pc:spChg>
        <pc:picChg chg="add del mod">
          <ac:chgData name="Wandrille Duchemin" userId="S::wandrille.duchemin@sib.swiss::596953ca-d0e7-4045-97a9-2ed7b88fab1e" providerId="AD" clId="Web-{289559B2-012C-605F-9243-31817B242F2D}" dt="2024-07-26T11:59:11.719" v="1075"/>
          <ac:picMkLst>
            <pc:docMk/>
            <pc:sldMk cId="1964824563" sldId="2339"/>
            <ac:picMk id="7" creationId="{8C4FEC5E-CD63-5EAE-8DE9-9CE7856266B3}"/>
          </ac:picMkLst>
        </pc:picChg>
        <pc:picChg chg="add del mod">
          <ac:chgData name="Wandrille Duchemin" userId="S::wandrille.duchemin@sib.swiss::596953ca-d0e7-4045-97a9-2ed7b88fab1e" providerId="AD" clId="Web-{289559B2-012C-605F-9243-31817B242F2D}" dt="2024-07-26T12:11:30.996" v="1094"/>
          <ac:picMkLst>
            <pc:docMk/>
            <pc:sldMk cId="1964824563" sldId="2339"/>
            <ac:picMk id="8" creationId="{9AFC3C31-37D6-202E-6C7B-E8A8A522A59A}"/>
          </ac:picMkLst>
        </pc:picChg>
        <pc:picChg chg="add mod modCrop">
          <ac:chgData name="Wandrille Duchemin" userId="S::wandrille.duchemin@sib.swiss::596953ca-d0e7-4045-97a9-2ed7b88fab1e" providerId="AD" clId="Web-{289559B2-012C-605F-9243-31817B242F2D}" dt="2024-07-26T12:16:22.438" v="1150" actId="1076"/>
          <ac:picMkLst>
            <pc:docMk/>
            <pc:sldMk cId="1964824563" sldId="2339"/>
            <ac:picMk id="9" creationId="{AB325C8B-64DC-BBD8-7390-BE6D8EA974F9}"/>
          </ac:picMkLst>
        </pc:picChg>
        <pc:picChg chg="add mod ord modCrop">
          <ac:chgData name="Wandrille Duchemin" userId="S::wandrille.duchemin@sib.swiss::596953ca-d0e7-4045-97a9-2ed7b88fab1e" providerId="AD" clId="Web-{289559B2-012C-605F-9243-31817B242F2D}" dt="2024-07-26T12:15:50.813" v="1144" actId="1076"/>
          <ac:picMkLst>
            <pc:docMk/>
            <pc:sldMk cId="1964824563" sldId="2339"/>
            <ac:picMk id="10" creationId="{E31C9774-5209-F14D-74D2-706865EA439D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1:57:43.843" v="1047"/>
          <ac:picMkLst>
            <pc:docMk/>
            <pc:sldMk cId="1964824563" sldId="2339"/>
            <ac:picMk id="12" creationId="{CC99BF16-B1C8-8705-A9E4-34BF4B4EFCCB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1:57:42.796" v="1046"/>
          <ac:picMkLst>
            <pc:docMk/>
            <pc:sldMk cId="1964824563" sldId="2339"/>
            <ac:picMk id="14" creationId="{886FB784-B340-D16E-739F-96B42B8DB6C2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1:57:44.686" v="1048"/>
          <ac:picMkLst>
            <pc:docMk/>
            <pc:sldMk cId="1964824563" sldId="2339"/>
            <ac:picMk id="15" creationId="{9825E433-C308-55D9-E510-311AC62A4BF0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35:35.472" v="1426" actId="1076"/>
        <pc:sldMkLst>
          <pc:docMk/>
          <pc:sldMk cId="1009445030" sldId="2340"/>
        </pc:sldMkLst>
        <pc:spChg chg="mod">
          <ac:chgData name="Wandrille Duchemin" userId="S::wandrille.duchemin@sib.swiss::596953ca-d0e7-4045-97a9-2ed7b88fab1e" providerId="AD" clId="Web-{289559B2-012C-605F-9243-31817B242F2D}" dt="2024-07-26T12:34:30.643" v="1414" actId="20577"/>
          <ac:spMkLst>
            <pc:docMk/>
            <pc:sldMk cId="1009445030" sldId="2340"/>
            <ac:spMk id="2" creationId="{8000B53F-4C5E-2DB3-9E06-35F3E1F9C40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63"/>
          <ac:spMkLst>
            <pc:docMk/>
            <pc:sldMk cId="1009445030" sldId="2340"/>
            <ac:spMk id="3" creationId="{5FAE3A98-5ED3-6847-4A9C-3FBC45E4518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62"/>
          <ac:spMkLst>
            <pc:docMk/>
            <pc:sldMk cId="1009445030" sldId="2340"/>
            <ac:spMk id="4" creationId="{EC510365-DFC3-CAAB-5A25-315F279935A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5:15.581" v="1421" actId="14100"/>
          <ac:spMkLst>
            <pc:docMk/>
            <pc:sldMk cId="1009445030" sldId="2340"/>
            <ac:spMk id="8" creationId="{60F6F9F6-87E8-20B9-A59C-54A2DD23EF38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61"/>
          <ac:spMkLst>
            <pc:docMk/>
            <pc:sldMk cId="1009445030" sldId="2340"/>
            <ac:spMk id="11" creationId="{68C91FF7-579A-9F5E-E5B8-283899F1D275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5:35.472" v="1426" actId="1076"/>
          <ac:spMkLst>
            <pc:docMk/>
            <pc:sldMk cId="1009445030" sldId="2340"/>
            <ac:spMk id="12" creationId="{2FB37705-3A49-1D35-0445-BE7B1905C05F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60"/>
          <ac:spMkLst>
            <pc:docMk/>
            <pc:sldMk cId="1009445030" sldId="2340"/>
            <ac:spMk id="13" creationId="{C3E5C432-38EF-EA3C-3B2D-441B7CFA1A51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59"/>
          <ac:spMkLst>
            <pc:docMk/>
            <pc:sldMk cId="1009445030" sldId="2340"/>
            <ac:spMk id="16" creationId="{52DAFB1E-DACB-A376-85A6-4E5FBB3E3924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58"/>
          <ac:spMkLst>
            <pc:docMk/>
            <pc:sldMk cId="1009445030" sldId="2340"/>
            <ac:spMk id="17" creationId="{7D3310B4-DA6A-DFEC-79C2-F8A8A5F7DF02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57"/>
          <ac:spMkLst>
            <pc:docMk/>
            <pc:sldMk cId="1009445030" sldId="2340"/>
            <ac:spMk id="18" creationId="{C742EEAE-F89D-0264-C5FB-3F31CAE4614C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17:11.861" v="1156"/>
          <ac:spMkLst>
            <pc:docMk/>
            <pc:sldMk cId="1009445030" sldId="2340"/>
            <ac:spMk id="19" creationId="{C216392A-D364-4E2F-A71C-5443EC418068}"/>
          </ac:spMkLst>
        </pc:spChg>
        <pc:picChg chg="add mod">
          <ac:chgData name="Wandrille Duchemin" userId="S::wandrille.duchemin@sib.swiss::596953ca-d0e7-4045-97a9-2ed7b88fab1e" providerId="AD" clId="Web-{289559B2-012C-605F-9243-31817B242F2D}" dt="2024-07-26T12:34:55.346" v="1416" actId="1076"/>
          <ac:picMkLst>
            <pc:docMk/>
            <pc:sldMk cId="1009445030" sldId="2340"/>
            <ac:picMk id="5" creationId="{986127BB-A1B1-BD97-8EB5-26E8D764EFE0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2:34:55.377" v="1417" actId="1076"/>
          <ac:picMkLst>
            <pc:docMk/>
            <pc:sldMk cId="1009445030" sldId="2340"/>
            <ac:picMk id="6" creationId="{0396B8CB-C7FA-0512-C2B9-75D0B008418D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2:34:55.409" v="1418" actId="1076"/>
          <ac:picMkLst>
            <pc:docMk/>
            <pc:sldMk cId="1009445030" sldId="2340"/>
            <ac:picMk id="7" creationId="{EECECE51-72F7-876A-7114-0D704F72A4F6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2:17:09.080" v="1155"/>
          <ac:picMkLst>
            <pc:docMk/>
            <pc:sldMk cId="1009445030" sldId="2340"/>
            <ac:picMk id="9" creationId="{AB325C8B-64DC-BBD8-7390-BE6D8EA974F9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2:17:08.314" v="1154"/>
          <ac:picMkLst>
            <pc:docMk/>
            <pc:sldMk cId="1009445030" sldId="2340"/>
            <ac:picMk id="10" creationId="{E31C9774-5209-F14D-74D2-706865EA439D}"/>
          </ac:picMkLst>
        </pc:picChg>
      </pc:sldChg>
      <pc:sldChg chg="addSp modSp add ord replId">
        <pc:chgData name="Wandrille Duchemin" userId="S::wandrille.duchemin@sib.swiss::596953ca-d0e7-4045-97a9-2ed7b88fab1e" providerId="AD" clId="Web-{289559B2-012C-605F-9243-31817B242F2D}" dt="2024-07-26T12:18:47.440" v="1190"/>
        <pc:sldMkLst>
          <pc:docMk/>
          <pc:sldMk cId="374006507" sldId="2341"/>
        </pc:sldMkLst>
        <pc:spChg chg="mod">
          <ac:chgData name="Wandrille Duchemin" userId="S::wandrille.duchemin@sib.swiss::596953ca-d0e7-4045-97a9-2ed7b88fab1e" providerId="AD" clId="Web-{289559B2-012C-605F-9243-31817B242F2D}" dt="2024-07-26T12:18:01.471" v="1184" actId="20577"/>
          <ac:spMkLst>
            <pc:docMk/>
            <pc:sldMk cId="374006507" sldId="2341"/>
            <ac:spMk id="2" creationId="{8000B53F-4C5E-2DB3-9E06-35F3E1F9C40E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2:18:41.737" v="1189" actId="1076"/>
          <ac:spMkLst>
            <pc:docMk/>
            <pc:sldMk cId="374006507" sldId="2341"/>
            <ac:spMk id="3" creationId="{DB82CA07-7015-2FA9-9ED0-2D8EADDC4F95}"/>
          </ac:spMkLst>
        </pc:spChg>
        <pc:picChg chg="add mod">
          <ac:chgData name="Wandrille Duchemin" userId="S::wandrille.duchemin@sib.swiss::596953ca-d0e7-4045-97a9-2ed7b88fab1e" providerId="AD" clId="Web-{289559B2-012C-605F-9243-31817B242F2D}" dt="2024-07-26T12:18:47.440" v="1190"/>
          <ac:picMkLst>
            <pc:docMk/>
            <pc:sldMk cId="374006507" sldId="2341"/>
            <ac:picMk id="4" creationId="{9B4ABE20-79E3-824E-416B-70AA2030A911}"/>
          </ac:picMkLst>
        </pc:picChg>
      </pc:sldChg>
      <pc:sldChg chg="addSp modSp add replId">
        <pc:chgData name="Wandrille Duchemin" userId="S::wandrille.duchemin@sib.swiss::596953ca-d0e7-4045-97a9-2ed7b88fab1e" providerId="AD" clId="Web-{289559B2-012C-605F-9243-31817B242F2D}" dt="2024-07-26T12:21:54.193" v="1226" actId="20577"/>
        <pc:sldMkLst>
          <pc:docMk/>
          <pc:sldMk cId="3816522129" sldId="2342"/>
        </pc:sldMkLst>
        <pc:spChg chg="add mod">
          <ac:chgData name="Wandrille Duchemin" userId="S::wandrille.duchemin@sib.swiss::596953ca-d0e7-4045-97a9-2ed7b88fab1e" providerId="AD" clId="Web-{289559B2-012C-605F-9243-31817B242F2D}" dt="2024-07-26T12:20:16.551" v="1201" actId="1076"/>
          <ac:spMkLst>
            <pc:docMk/>
            <pc:sldMk cId="3816522129" sldId="2342"/>
            <ac:spMk id="5" creationId="{B9B4D8A3-992D-A0CE-8F9B-A1D3C7D2D05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19:54.332" v="1198" actId="1076"/>
          <ac:spMkLst>
            <pc:docMk/>
            <pc:sldMk cId="3816522129" sldId="2342"/>
            <ac:spMk id="6" creationId="{BA0F9650-6506-7121-7807-08FC8E5367B3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0:02.692" v="1200" actId="1076"/>
          <ac:spMkLst>
            <pc:docMk/>
            <pc:sldMk cId="3816522129" sldId="2342"/>
            <ac:spMk id="7" creationId="{1AA93670-8A7E-F281-C8A5-35B9171E332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1:19.021" v="1218" actId="1076"/>
          <ac:spMkLst>
            <pc:docMk/>
            <pc:sldMk cId="3816522129" sldId="2342"/>
            <ac:spMk id="8" creationId="{6CEA8FC6-4F8B-8CFB-8F45-F6DC3AB2745A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1:38.021" v="1222" actId="20577"/>
          <ac:spMkLst>
            <pc:docMk/>
            <pc:sldMk cId="3816522129" sldId="2342"/>
            <ac:spMk id="9" creationId="{5675D3E9-5F51-F582-1319-729880C784B6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1:54.193" v="1226" actId="20577"/>
          <ac:spMkLst>
            <pc:docMk/>
            <pc:sldMk cId="3816522129" sldId="2342"/>
            <ac:spMk id="10" creationId="{FB16ADC1-F951-0531-4AE9-BD55ABE3D740}"/>
          </ac:spMkLst>
        </pc:sp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27:45.793" v="1365" actId="20577"/>
        <pc:sldMkLst>
          <pc:docMk/>
          <pc:sldMk cId="2603431337" sldId="2343"/>
        </pc:sldMkLst>
        <pc:spChg chg="mod">
          <ac:chgData name="Wandrille Duchemin" userId="S::wandrille.duchemin@sib.swiss::596953ca-d0e7-4045-97a9-2ed7b88fab1e" providerId="AD" clId="Web-{289559B2-012C-605F-9243-31817B242F2D}" dt="2024-07-26T12:22:35.975" v="1245" actId="20577"/>
          <ac:spMkLst>
            <pc:docMk/>
            <pc:sldMk cId="2603431337" sldId="2343"/>
            <ac:spMk id="2" creationId="{8000B53F-4C5E-2DB3-9E06-35F3E1F9C40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41.350" v="1246"/>
          <ac:spMkLst>
            <pc:docMk/>
            <pc:sldMk cId="2603431337" sldId="2343"/>
            <ac:spMk id="3" creationId="{DB82CA07-7015-2FA9-9ED0-2D8EADDC4F95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34"/>
          <ac:spMkLst>
            <pc:docMk/>
            <pc:sldMk cId="2603431337" sldId="2343"/>
            <ac:spMk id="5" creationId="{B9B4D8A3-992D-A0CE-8F9B-A1D3C7D2D05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33"/>
          <ac:spMkLst>
            <pc:docMk/>
            <pc:sldMk cId="2603431337" sldId="2343"/>
            <ac:spMk id="6" creationId="{BA0F9650-6506-7121-7807-08FC8E5367B3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32"/>
          <ac:spMkLst>
            <pc:docMk/>
            <pc:sldMk cId="2603431337" sldId="2343"/>
            <ac:spMk id="7" creationId="{1AA93670-8A7E-F281-C8A5-35B9171E3327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31"/>
          <ac:spMkLst>
            <pc:docMk/>
            <pc:sldMk cId="2603431337" sldId="2343"/>
            <ac:spMk id="8" creationId="{6CEA8FC6-4F8B-8CFB-8F45-F6DC3AB2745A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30"/>
          <ac:spMkLst>
            <pc:docMk/>
            <pc:sldMk cId="2603431337" sldId="2343"/>
            <ac:spMk id="9" creationId="{5675D3E9-5F51-F582-1319-729880C784B6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22:13.631" v="1229"/>
          <ac:spMkLst>
            <pc:docMk/>
            <pc:sldMk cId="2603431337" sldId="2343"/>
            <ac:spMk id="10" creationId="{FB16ADC1-F951-0531-4AE9-BD55ABE3D740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4:52.993" v="1359" actId="14100"/>
          <ac:spMkLst>
            <pc:docMk/>
            <pc:sldMk cId="2603431337" sldId="2343"/>
            <ac:spMk id="12" creationId="{3815F236-9C49-3C9B-6DE4-0EAE53395A8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27:45.793" v="1365" actId="20577"/>
          <ac:spMkLst>
            <pc:docMk/>
            <pc:sldMk cId="2603431337" sldId="2343"/>
            <ac:spMk id="14" creationId="{7B797413-DD58-4C97-C2BF-01AD7BBF5E5B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12:22:11.756" v="1228"/>
          <ac:picMkLst>
            <pc:docMk/>
            <pc:sldMk cId="2603431337" sldId="2343"/>
            <ac:picMk id="4" creationId="{9B4ABE20-79E3-824E-416B-70AA2030A911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2:24:48.477" v="1358" actId="1076"/>
          <ac:picMkLst>
            <pc:docMk/>
            <pc:sldMk cId="2603431337" sldId="2343"/>
            <ac:picMk id="13" creationId="{E35B6AB7-5C34-774A-A06B-FF1474C64943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33:26.735" v="1392" actId="20577"/>
        <pc:sldMkLst>
          <pc:docMk/>
          <pc:sldMk cId="1072871149" sldId="2344"/>
        </pc:sldMkLst>
        <pc:spChg chg="add mod">
          <ac:chgData name="Wandrille Duchemin" userId="S::wandrille.duchemin@sib.swiss::596953ca-d0e7-4045-97a9-2ed7b88fab1e" providerId="AD" clId="Web-{289559B2-012C-605F-9243-31817B242F2D}" dt="2024-07-26T12:33:26.735" v="1392" actId="20577"/>
          <ac:spMkLst>
            <pc:docMk/>
            <pc:sldMk cId="1072871149" sldId="2344"/>
            <ac:spMk id="8" creationId="{40956499-804D-2388-9A97-3CF0C973C547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31:27.749" v="1377"/>
          <ac:spMkLst>
            <pc:docMk/>
            <pc:sldMk cId="1072871149" sldId="2344"/>
            <ac:spMk id="12" creationId="{3815F236-9C49-3C9B-6DE4-0EAE53395A87}"/>
          </ac:spMkLst>
        </pc:spChg>
        <pc:spChg chg="mod">
          <ac:chgData name="Wandrille Duchemin" userId="S::wandrille.duchemin@sib.swiss::596953ca-d0e7-4045-97a9-2ed7b88fab1e" providerId="AD" clId="Web-{289559B2-012C-605F-9243-31817B242F2D}" dt="2024-07-26T12:32:54.485" v="1391" actId="1076"/>
          <ac:spMkLst>
            <pc:docMk/>
            <pc:sldMk cId="1072871149" sldId="2344"/>
            <ac:spMk id="14" creationId="{7B797413-DD58-4C97-C2BF-01AD7BBF5E5B}"/>
          </ac:spMkLst>
        </pc:spChg>
        <pc:picChg chg="add del mod">
          <ac:chgData name="Wandrille Duchemin" userId="S::wandrille.duchemin@sib.swiss::596953ca-d0e7-4045-97a9-2ed7b88fab1e" providerId="AD" clId="Web-{289559B2-012C-605F-9243-31817B242F2D}" dt="2024-07-26T12:28:37.590" v="1369"/>
          <ac:picMkLst>
            <pc:docMk/>
            <pc:sldMk cId="1072871149" sldId="2344"/>
            <ac:picMk id="3" creationId="{A5124EB1-66EF-1B9B-B584-AEBE8BE5E630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2:31:42.265" v="1380" actId="1076"/>
          <ac:picMkLst>
            <pc:docMk/>
            <pc:sldMk cId="1072871149" sldId="2344"/>
            <ac:picMk id="4" creationId="{AEA99447-8BA3-1E50-0E59-A0D5F1756B25}"/>
          </ac:picMkLst>
        </pc:picChg>
        <pc:picChg chg="add">
          <ac:chgData name="Wandrille Duchemin" userId="S::wandrille.duchemin@sib.swiss::596953ca-d0e7-4045-97a9-2ed7b88fab1e" providerId="AD" clId="Web-{289559B2-012C-605F-9243-31817B242F2D}" dt="2024-07-26T12:31:23.171" v="1376"/>
          <ac:picMkLst>
            <pc:docMk/>
            <pc:sldMk cId="1072871149" sldId="2344"/>
            <ac:picMk id="6" creationId="{26D34838-51EE-648F-575E-736A38CD7CC1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2:30:57.936" v="1371"/>
          <ac:picMkLst>
            <pc:docMk/>
            <pc:sldMk cId="1072871149" sldId="2344"/>
            <ac:picMk id="13" creationId="{E35B6AB7-5C34-774A-A06B-FF1474C64943}"/>
          </ac:picMkLst>
        </pc:picChg>
      </pc:sldChg>
      <pc:sldChg chg="modSp add replId">
        <pc:chgData name="Wandrille Duchemin" userId="S::wandrille.duchemin@sib.swiss::596953ca-d0e7-4045-97a9-2ed7b88fab1e" providerId="AD" clId="Web-{289559B2-012C-605F-9243-31817B242F2D}" dt="2024-07-26T12:34:00.611" v="1396" actId="20577"/>
        <pc:sldMkLst>
          <pc:docMk/>
          <pc:sldMk cId="724594393" sldId="2345"/>
        </pc:sldMkLst>
        <pc:spChg chg="mod">
          <ac:chgData name="Wandrille Duchemin" userId="S::wandrille.duchemin@sib.swiss::596953ca-d0e7-4045-97a9-2ed7b88fab1e" providerId="AD" clId="Web-{289559B2-012C-605F-9243-31817B242F2D}" dt="2024-07-26T12:34:00.611" v="1396" actId="20577"/>
          <ac:spMkLst>
            <pc:docMk/>
            <pc:sldMk cId="724594393" sldId="2345"/>
            <ac:spMk id="3" creationId="{DB82CA07-7015-2FA9-9ED0-2D8EADDC4F95}"/>
          </ac:spMkLst>
        </pc:sp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36:39.926" v="1477" actId="1076"/>
        <pc:sldMkLst>
          <pc:docMk/>
          <pc:sldMk cId="905564331" sldId="2346"/>
        </pc:sldMkLst>
        <pc:spChg chg="mod">
          <ac:chgData name="Wandrille Duchemin" userId="S::wandrille.duchemin@sib.swiss::596953ca-d0e7-4045-97a9-2ed7b88fab1e" providerId="AD" clId="Web-{289559B2-012C-605F-9243-31817B242F2D}" dt="2024-07-26T12:36:11.894" v="1444" actId="20577"/>
          <ac:spMkLst>
            <pc:docMk/>
            <pc:sldMk cId="905564331" sldId="2346"/>
            <ac:spMk id="2" creationId="{8000B53F-4C5E-2DB3-9E06-35F3E1F9C40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535" v="1451" actId="1076"/>
          <ac:spMkLst>
            <pc:docMk/>
            <pc:sldMk cId="905564331" sldId="2346"/>
            <ac:spMk id="3" creationId="{70BECAC0-EEDE-C928-9C69-62580FDA84E8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551" v="1452" actId="1076"/>
          <ac:spMkLst>
            <pc:docMk/>
            <pc:sldMk cId="905564331" sldId="2346"/>
            <ac:spMk id="4" creationId="{803123EF-EB38-BB98-2E7F-6E70D351B52E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36:16.300" v="1449"/>
          <ac:spMkLst>
            <pc:docMk/>
            <pc:sldMk cId="905564331" sldId="2346"/>
            <ac:spMk id="8" creationId="{60F6F9F6-87E8-20B9-A59C-54A2DD23EF38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566" v="1453" actId="1076"/>
          <ac:spMkLst>
            <pc:docMk/>
            <pc:sldMk cId="905564331" sldId="2346"/>
            <ac:spMk id="9" creationId="{5429B9B6-F022-9482-0B46-C53F924E95C9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582" v="1454" actId="1076"/>
          <ac:spMkLst>
            <pc:docMk/>
            <pc:sldMk cId="905564331" sldId="2346"/>
            <ac:spMk id="10" creationId="{9157D905-11B7-F5C7-18BC-51AD871BA7BB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598" v="1455" actId="1076"/>
          <ac:spMkLst>
            <pc:docMk/>
            <pc:sldMk cId="905564331" sldId="2346"/>
            <ac:spMk id="11" creationId="{31F94216-0EB3-A34B-43B7-CB83E7499711}"/>
          </ac:spMkLst>
        </pc:spChg>
        <pc:spChg chg="del">
          <ac:chgData name="Wandrille Duchemin" userId="S::wandrille.duchemin@sib.swiss::596953ca-d0e7-4045-97a9-2ed7b88fab1e" providerId="AD" clId="Web-{289559B2-012C-605F-9243-31817B242F2D}" dt="2024-07-26T12:36:15.019" v="1447"/>
          <ac:spMkLst>
            <pc:docMk/>
            <pc:sldMk cId="905564331" sldId="2346"/>
            <ac:spMk id="12" creationId="{2FB37705-3A49-1D35-0445-BE7B1905C05F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13" v="1456" actId="1076"/>
          <ac:spMkLst>
            <pc:docMk/>
            <pc:sldMk cId="905564331" sldId="2346"/>
            <ac:spMk id="13" creationId="{1A16E2ED-4A6D-77AC-D521-AF87F7F69E3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13" v="1457" actId="1076"/>
          <ac:spMkLst>
            <pc:docMk/>
            <pc:sldMk cId="905564331" sldId="2346"/>
            <ac:spMk id="14" creationId="{ACBAAC57-4093-188F-47D2-126C76DC25D4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29" v="1458" actId="1076"/>
          <ac:spMkLst>
            <pc:docMk/>
            <pc:sldMk cId="905564331" sldId="2346"/>
            <ac:spMk id="15" creationId="{E67E8712-9B1E-52F3-38F5-0D7AAE1703D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45" v="1459" actId="1076"/>
          <ac:spMkLst>
            <pc:docMk/>
            <pc:sldMk cId="905564331" sldId="2346"/>
            <ac:spMk id="16" creationId="{0B578083-4813-0089-4F37-0C59ACAFF67D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76" v="1461" actId="1076"/>
          <ac:spMkLst>
            <pc:docMk/>
            <pc:sldMk cId="905564331" sldId="2346"/>
            <ac:spMk id="18" creationId="{D11332CF-85D1-D577-A492-5AD944E2B98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691" v="1462" actId="1076"/>
          <ac:spMkLst>
            <pc:docMk/>
            <pc:sldMk cId="905564331" sldId="2346"/>
            <ac:spMk id="19" creationId="{73A432FC-EBC3-0EDA-177C-E3380ECD1C1B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07" v="1463" actId="1076"/>
          <ac:spMkLst>
            <pc:docMk/>
            <pc:sldMk cId="905564331" sldId="2346"/>
            <ac:spMk id="20" creationId="{ED9F3242-0C13-AD9F-860F-1D69BD66E7F8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23" v="1464" actId="1076"/>
          <ac:spMkLst>
            <pc:docMk/>
            <pc:sldMk cId="905564331" sldId="2346"/>
            <ac:spMk id="21" creationId="{6D77A17A-823B-3D57-D23D-4BA1800C91BE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38" v="1465" actId="1076"/>
          <ac:spMkLst>
            <pc:docMk/>
            <pc:sldMk cId="905564331" sldId="2346"/>
            <ac:spMk id="22" creationId="{029FA7BA-FF25-842F-67BE-EF195257FE64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54" v="1466" actId="1076"/>
          <ac:spMkLst>
            <pc:docMk/>
            <pc:sldMk cId="905564331" sldId="2346"/>
            <ac:spMk id="23" creationId="{795D276C-9915-8E9E-A776-35682B97BE89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70" v="1467" actId="1076"/>
          <ac:spMkLst>
            <pc:docMk/>
            <pc:sldMk cId="905564331" sldId="2346"/>
            <ac:spMk id="24" creationId="{D144021D-3055-72F3-A4B2-5D0244B87E40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785" v="1468" actId="1076"/>
          <ac:spMkLst>
            <pc:docMk/>
            <pc:sldMk cId="905564331" sldId="2346"/>
            <ac:spMk id="25" creationId="{AB91353F-9F89-3E97-6742-C2C733D89384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01" v="1469" actId="1076"/>
          <ac:spMkLst>
            <pc:docMk/>
            <pc:sldMk cId="905564331" sldId="2346"/>
            <ac:spMk id="26" creationId="{993ADF29-ACB0-902D-FA65-B70DE2A6FDB6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16" v="1470" actId="1076"/>
          <ac:spMkLst>
            <pc:docMk/>
            <pc:sldMk cId="905564331" sldId="2346"/>
            <ac:spMk id="27" creationId="{49AB2BAA-F0C1-BCCC-287F-C958CCCC7C20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32" v="1471" actId="1076"/>
          <ac:spMkLst>
            <pc:docMk/>
            <pc:sldMk cId="905564331" sldId="2346"/>
            <ac:spMk id="28" creationId="{9311A648-6A5C-595B-EFA9-1D98A69B757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48" v="1472" actId="1076"/>
          <ac:spMkLst>
            <pc:docMk/>
            <pc:sldMk cId="905564331" sldId="2346"/>
            <ac:spMk id="29" creationId="{DCA02250-4A08-5E02-DC41-79B571BBD3CB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63" v="1473" actId="1076"/>
          <ac:spMkLst>
            <pc:docMk/>
            <pc:sldMk cId="905564331" sldId="2346"/>
            <ac:spMk id="30" creationId="{39D2768D-BFAC-18BE-5E31-40FCEDE732A6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79" v="1474" actId="1076"/>
          <ac:spMkLst>
            <pc:docMk/>
            <pc:sldMk cId="905564331" sldId="2346"/>
            <ac:spMk id="31" creationId="{E0D61AD8-CC5E-18A3-6D23-3F913AA69874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895" v="1475" actId="1076"/>
          <ac:spMkLst>
            <pc:docMk/>
            <pc:sldMk cId="905564331" sldId="2346"/>
            <ac:spMk id="32" creationId="{49CCAC66-7C5E-1307-9C61-D6BC9C021C40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910" v="1476" actId="1076"/>
          <ac:spMkLst>
            <pc:docMk/>
            <pc:sldMk cId="905564331" sldId="2346"/>
            <ac:spMk id="33" creationId="{61D1482C-79E8-FE0A-052C-B93A5D0FE33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6:39.926" v="1477" actId="1076"/>
          <ac:spMkLst>
            <pc:docMk/>
            <pc:sldMk cId="905564331" sldId="2346"/>
            <ac:spMk id="34" creationId="{AFF0DB09-3700-2447-0FAD-D0574E245450}"/>
          </ac:spMkLst>
        </pc:spChg>
        <pc:picChg chg="del">
          <ac:chgData name="Wandrille Duchemin" userId="S::wandrille.duchemin@sib.swiss::596953ca-d0e7-4045-97a9-2ed7b88fab1e" providerId="AD" clId="Web-{289559B2-012C-605F-9243-31817B242F2D}" dt="2024-07-26T12:36:13.519" v="1445"/>
          <ac:picMkLst>
            <pc:docMk/>
            <pc:sldMk cId="905564331" sldId="2346"/>
            <ac:picMk id="5" creationId="{986127BB-A1B1-BD97-8EB5-26E8D764EFE0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2:36:14.285" v="1446"/>
          <ac:picMkLst>
            <pc:docMk/>
            <pc:sldMk cId="905564331" sldId="2346"/>
            <ac:picMk id="6" creationId="{0396B8CB-C7FA-0512-C2B9-75D0B008418D}"/>
          </ac:picMkLst>
        </pc:picChg>
        <pc:picChg chg="del">
          <ac:chgData name="Wandrille Duchemin" userId="S::wandrille.duchemin@sib.swiss::596953ca-d0e7-4045-97a9-2ed7b88fab1e" providerId="AD" clId="Web-{289559B2-012C-605F-9243-31817B242F2D}" dt="2024-07-26T12:36:15.644" v="1448"/>
          <ac:picMkLst>
            <pc:docMk/>
            <pc:sldMk cId="905564331" sldId="2346"/>
            <ac:picMk id="7" creationId="{EECECE51-72F7-876A-7114-0D704F72A4F6}"/>
          </ac:picMkLst>
        </pc:picChg>
        <pc:picChg chg="add mod">
          <ac:chgData name="Wandrille Duchemin" userId="S::wandrille.duchemin@sib.swiss::596953ca-d0e7-4045-97a9-2ed7b88fab1e" providerId="AD" clId="Web-{289559B2-012C-605F-9243-31817B242F2D}" dt="2024-07-26T12:36:39.660" v="1460" actId="1076"/>
          <ac:picMkLst>
            <pc:docMk/>
            <pc:sldMk cId="905564331" sldId="2346"/>
            <ac:picMk id="17" creationId="{229DA10F-9B9C-9C5F-C3D3-48AB1314813B}"/>
          </ac:picMkLst>
        </pc:picChg>
      </pc:sldChg>
      <pc:sldChg chg="addSp delSp modSp add replId">
        <pc:chgData name="Wandrille Duchemin" userId="S::wandrille.duchemin@sib.swiss::596953ca-d0e7-4045-97a9-2ed7b88fab1e" providerId="AD" clId="Web-{289559B2-012C-605F-9243-31817B242F2D}" dt="2024-07-26T12:38:10.130" v="1507"/>
        <pc:sldMkLst>
          <pc:docMk/>
          <pc:sldMk cId="3982162979" sldId="2347"/>
        </pc:sldMkLst>
        <pc:spChg chg="add mod">
          <ac:chgData name="Wandrille Duchemin" userId="S::wandrille.duchemin@sib.swiss::596953ca-d0e7-4045-97a9-2ed7b88fab1e" providerId="AD" clId="Web-{289559B2-012C-605F-9243-31817B242F2D}" dt="2024-07-26T12:37:39.880" v="1496" actId="1076"/>
          <ac:spMkLst>
            <pc:docMk/>
            <pc:sldMk cId="3982162979" sldId="2347"/>
            <ac:spMk id="5" creationId="{BD49860E-3621-2B74-05C0-D59E46A64B0C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7:39.896" v="1497" actId="1076"/>
          <ac:spMkLst>
            <pc:docMk/>
            <pc:sldMk cId="3982162979" sldId="2347"/>
            <ac:spMk id="6" creationId="{C56B3D50-AD3C-B805-B738-E5936030FACC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7:39.911" v="1498" actId="1076"/>
          <ac:spMkLst>
            <pc:docMk/>
            <pc:sldMk cId="3982162979" sldId="2347"/>
            <ac:spMk id="7" creationId="{C24C6895-C541-38E4-C3ED-5FA030DCF50E}"/>
          </ac:spMkLst>
        </pc:spChg>
        <pc:spChg chg="add del mod">
          <ac:chgData name="Wandrille Duchemin" userId="S::wandrille.duchemin@sib.swiss::596953ca-d0e7-4045-97a9-2ed7b88fab1e" providerId="AD" clId="Web-{289559B2-012C-605F-9243-31817B242F2D}" dt="2024-07-26T12:37:49.724" v="1505"/>
          <ac:spMkLst>
            <pc:docMk/>
            <pc:sldMk cId="3982162979" sldId="2347"/>
            <ac:spMk id="8" creationId="{EDEB7186-D4FF-3E6C-3056-818B064121A6}"/>
          </ac:spMkLst>
        </pc:spChg>
        <pc:spChg chg="add del mod">
          <ac:chgData name="Wandrille Duchemin" userId="S::wandrille.duchemin@sib.swiss::596953ca-d0e7-4045-97a9-2ed7b88fab1e" providerId="AD" clId="Web-{289559B2-012C-605F-9243-31817B242F2D}" dt="2024-07-26T12:37:44.567" v="1504"/>
          <ac:spMkLst>
            <pc:docMk/>
            <pc:sldMk cId="3982162979" sldId="2347"/>
            <ac:spMk id="12" creationId="{D692A668-915F-B8B1-778D-433C913D6719}"/>
          </ac:spMkLst>
        </pc:spChg>
        <pc:spChg chg="ord">
          <ac:chgData name="Wandrille Duchemin" userId="S::wandrille.duchemin@sib.swiss::596953ca-d0e7-4045-97a9-2ed7b88fab1e" providerId="AD" clId="Web-{289559B2-012C-605F-9243-31817B242F2D}" dt="2024-07-26T12:38:10.130" v="1507"/>
          <ac:spMkLst>
            <pc:docMk/>
            <pc:sldMk cId="3982162979" sldId="2347"/>
            <ac:spMk id="19" creationId="{73A432FC-EBC3-0EDA-177C-E3380ECD1C1B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7:39.958" v="1501" actId="1076"/>
          <ac:spMkLst>
            <pc:docMk/>
            <pc:sldMk cId="3982162979" sldId="2347"/>
            <ac:spMk id="35" creationId="{C9C4BCCE-B02C-07B8-2963-E9481B005607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7:39.974" v="1502" actId="1076"/>
          <ac:spMkLst>
            <pc:docMk/>
            <pc:sldMk cId="3982162979" sldId="2347"/>
            <ac:spMk id="36" creationId="{ED886C70-B53E-8CB4-5B99-07272B670106}"/>
          </ac:spMkLst>
        </pc:spChg>
        <pc:spChg chg="add del mod">
          <ac:chgData name="Wandrille Duchemin" userId="S::wandrille.duchemin@sib.swiss::596953ca-d0e7-4045-97a9-2ed7b88fab1e" providerId="AD" clId="Web-{289559B2-012C-605F-9243-31817B242F2D}" dt="2024-07-26T12:38:02.208" v="1506"/>
          <ac:spMkLst>
            <pc:docMk/>
            <pc:sldMk cId="3982162979" sldId="2347"/>
            <ac:spMk id="37" creationId="{ECAF916B-884E-6920-5EBD-25D95D42ADD1}"/>
          </ac:spMkLst>
        </pc:spChg>
      </pc:sldChg>
      <pc:sldChg chg="addSp modSp add ord replId">
        <pc:chgData name="Wandrille Duchemin" userId="S::wandrille.duchemin@sib.swiss::596953ca-d0e7-4045-97a9-2ed7b88fab1e" providerId="AD" clId="Web-{289559B2-012C-605F-9243-31817B242F2D}" dt="2024-07-26T12:41:52.415" v="1526"/>
        <pc:sldMkLst>
          <pc:docMk/>
          <pc:sldMk cId="2790310128" sldId="2348"/>
        </pc:sldMkLst>
        <pc:spChg chg="add mod">
          <ac:chgData name="Wandrille Duchemin" userId="S::wandrille.duchemin@sib.swiss::596953ca-d0e7-4045-97a9-2ed7b88fab1e" providerId="AD" clId="Web-{289559B2-012C-605F-9243-31817B242F2D}" dt="2024-07-26T12:38:39.850" v="1510" actId="1076"/>
          <ac:spMkLst>
            <pc:docMk/>
            <pc:sldMk cId="2790310128" sldId="2348"/>
            <ac:spMk id="8" creationId="{9C68949C-5537-5CD3-8FA2-6A625A4FD2CD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8:47.100" v="1512" actId="1076"/>
          <ac:spMkLst>
            <pc:docMk/>
            <pc:sldMk cId="2790310128" sldId="2348"/>
            <ac:spMk id="12" creationId="{A14AFB3C-3BE5-2B78-A1A4-4B372DEC9DEF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8:51.787" v="1514" actId="1076"/>
          <ac:spMkLst>
            <pc:docMk/>
            <pc:sldMk cId="2790310128" sldId="2348"/>
            <ac:spMk id="37" creationId="{B11A84FC-8E3B-FC18-0CB5-0B50A408B355}"/>
          </ac:spMkLst>
        </pc:spChg>
        <pc:spChg chg="add mod">
          <ac:chgData name="Wandrille Duchemin" userId="S::wandrille.duchemin@sib.swiss::596953ca-d0e7-4045-97a9-2ed7b88fab1e" providerId="AD" clId="Web-{289559B2-012C-605F-9243-31817B242F2D}" dt="2024-07-26T12:38:56.912" v="1516" actId="1076"/>
          <ac:spMkLst>
            <pc:docMk/>
            <pc:sldMk cId="2790310128" sldId="2348"/>
            <ac:spMk id="38" creationId="{FEEA283D-C395-C337-6CC7-1508AB70711C}"/>
          </ac:spMkLst>
        </pc:spChg>
      </pc:sldChg>
      <pc:sldChg chg="addSp add del ord replId">
        <pc:chgData name="Wandrille Duchemin" userId="S::wandrille.duchemin@sib.swiss::596953ca-d0e7-4045-97a9-2ed7b88fab1e" providerId="AD" clId="Web-{289559B2-012C-605F-9243-31817B242F2D}" dt="2024-07-26T12:41:04.711" v="1524"/>
        <pc:sldMkLst>
          <pc:docMk/>
          <pc:sldMk cId="1582009923" sldId="2349"/>
        </pc:sldMkLst>
        <pc:spChg chg="add">
          <ac:chgData name="Wandrille Duchemin" userId="S::wandrille.duchemin@sib.swiss::596953ca-d0e7-4045-97a9-2ed7b88fab1e" providerId="AD" clId="Web-{289559B2-012C-605F-9243-31817B242F2D}" dt="2024-07-26T12:39:55.695" v="1519"/>
          <ac:spMkLst>
            <pc:docMk/>
            <pc:sldMk cId="1582009923" sldId="2349"/>
            <ac:spMk id="8" creationId="{156A5A63-8B47-C8AA-52C8-A3A943EE2CBD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39:55.695" v="1519"/>
          <ac:spMkLst>
            <pc:docMk/>
            <pc:sldMk cId="1582009923" sldId="2349"/>
            <ac:spMk id="12" creationId="{BF789AA5-3D1A-ECFC-B45F-BECE94DD3E6E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39:55.695" v="1519"/>
          <ac:spMkLst>
            <pc:docMk/>
            <pc:sldMk cId="1582009923" sldId="2349"/>
            <ac:spMk id="37" creationId="{16BAF31C-2AEA-96A7-35C0-A5ABE2252E62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39:55.695" v="1519"/>
          <ac:spMkLst>
            <pc:docMk/>
            <pc:sldMk cId="1582009923" sldId="2349"/>
            <ac:spMk id="38" creationId="{0AD1A1BE-1533-03B8-1F1B-2F7C28C47C03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09.695" v="1520"/>
          <ac:spMkLst>
            <pc:docMk/>
            <pc:sldMk cId="1582009923" sldId="2349"/>
            <ac:spMk id="39" creationId="{0E19099F-F6E3-9FB6-438E-CDA68C3DA289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09.695" v="1520"/>
          <ac:spMkLst>
            <pc:docMk/>
            <pc:sldMk cId="1582009923" sldId="2349"/>
            <ac:spMk id="40" creationId="{1F8C6DB7-377E-9B97-B19E-E64DFC394ED4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09.695" v="1520"/>
          <ac:spMkLst>
            <pc:docMk/>
            <pc:sldMk cId="1582009923" sldId="2349"/>
            <ac:spMk id="41" creationId="{BF96F76A-39A0-3624-69FE-5D5157C85B8E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09.695" v="1520"/>
          <ac:spMkLst>
            <pc:docMk/>
            <pc:sldMk cId="1582009923" sldId="2349"/>
            <ac:spMk id="42" creationId="{BBC0CCE9-9106-C4CC-74B9-6E2051CEA9CD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41.180" v="1521"/>
          <ac:spMkLst>
            <pc:docMk/>
            <pc:sldMk cId="1582009923" sldId="2349"/>
            <ac:spMk id="43" creationId="{052D0E4A-80DA-AA7E-1B91-A3F622B12961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41.180" v="1521"/>
          <ac:spMkLst>
            <pc:docMk/>
            <pc:sldMk cId="1582009923" sldId="2349"/>
            <ac:spMk id="44" creationId="{9B4731FB-9982-CD72-388C-D9D2DCD2A0DE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41.180" v="1521"/>
          <ac:spMkLst>
            <pc:docMk/>
            <pc:sldMk cId="1582009923" sldId="2349"/>
            <ac:spMk id="45" creationId="{D00D437A-F73E-7B01-9569-23466BC34A98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0:41.180" v="1521"/>
          <ac:spMkLst>
            <pc:docMk/>
            <pc:sldMk cId="1582009923" sldId="2349"/>
            <ac:spMk id="46" creationId="{BE98A9B7-618C-5778-9307-C63A3E287BDD}"/>
          </ac:spMkLst>
        </pc:spChg>
      </pc:sldChg>
      <pc:sldChg chg="addSp add ord replId">
        <pc:chgData name="Wandrille Duchemin" userId="S::wandrille.duchemin@sib.swiss::596953ca-d0e7-4045-97a9-2ed7b88fab1e" providerId="AD" clId="Web-{289559B2-012C-605F-9243-31817B242F2D}" dt="2024-07-26T12:41:18.461" v="1525"/>
        <pc:sldMkLst>
          <pc:docMk/>
          <pc:sldMk cId="3542017082" sldId="2350"/>
        </pc:sldMkLst>
        <pc:spChg chg="add">
          <ac:chgData name="Wandrille Duchemin" userId="S::wandrille.duchemin@sib.swiss::596953ca-d0e7-4045-97a9-2ed7b88fab1e" providerId="AD" clId="Web-{289559B2-012C-605F-9243-31817B242F2D}" dt="2024-07-26T12:41:18.461" v="1525"/>
          <ac:spMkLst>
            <pc:docMk/>
            <pc:sldMk cId="3542017082" sldId="2350"/>
            <ac:spMk id="8" creationId="{C27CD734-D1AB-CB9C-72B1-2240F16AC4E4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1:18.461" v="1525"/>
          <ac:spMkLst>
            <pc:docMk/>
            <pc:sldMk cId="3542017082" sldId="2350"/>
            <ac:spMk id="12" creationId="{697DBB5E-5765-3481-E90A-8FA7BFFBE786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1:18.461" v="1525"/>
          <ac:spMkLst>
            <pc:docMk/>
            <pc:sldMk cId="3542017082" sldId="2350"/>
            <ac:spMk id="37" creationId="{D4D99338-3678-BAE6-8B4A-96B12F73BEBC}"/>
          </ac:spMkLst>
        </pc:spChg>
        <pc:spChg chg="add">
          <ac:chgData name="Wandrille Duchemin" userId="S::wandrille.duchemin@sib.swiss::596953ca-d0e7-4045-97a9-2ed7b88fab1e" providerId="AD" clId="Web-{289559B2-012C-605F-9243-31817B242F2D}" dt="2024-07-26T12:41:18.461" v="1525"/>
          <ac:spMkLst>
            <pc:docMk/>
            <pc:sldMk cId="3542017082" sldId="2350"/>
            <ac:spMk id="38" creationId="{BA43FC32-4171-6380-00D9-7E95DB0471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28/07/2024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28/07/2024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78A1A4-084D-47EA-A4F8-59293652267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1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5960" cy="4111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49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78A1A4-084D-47EA-A4F8-59293652267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1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5960" cy="4111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78A1A4-084D-47EA-A4F8-59293652267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1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</p:spPr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5960" cy="4111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107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b-swiss.github.io/RNAseq-introduction-training/&#8203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2626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Introduction to RNA-</a:t>
            </a:r>
            <a:r>
              <a:rPr lang="en-GB" dirty="0" err="1">
                <a:ea typeface="Verdana"/>
                <a:cs typeface="Gill Sans"/>
              </a:rPr>
              <a:t>Seq</a:t>
            </a:r>
            <a:r>
              <a:rPr lang="en-GB" dirty="0">
                <a:ea typeface="Verdana"/>
                <a:cs typeface="Gill Sans"/>
              </a:rPr>
              <a:t>: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b="0" dirty="0">
                <a:ea typeface="+mn-lt"/>
                <a:cs typeface="+mn-lt"/>
              </a:rPr>
              <a:t>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/>
          <p:cNvPicPr/>
          <p:nvPr/>
        </p:nvPicPr>
        <p:blipFill>
          <a:blip r:embed="rId3"/>
          <a:stretch/>
        </p:blipFill>
        <p:spPr>
          <a:xfrm>
            <a:off x="1524000" y="37080"/>
            <a:ext cx="9140760" cy="67687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176000" y="976680"/>
            <a:ext cx="345312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65380E27-2FB6-CE18-37E7-87DF7D619541}"/>
              </a:ext>
            </a:extLst>
          </p:cNvPr>
          <p:cNvSpPr/>
          <p:nvPr/>
        </p:nvSpPr>
        <p:spPr>
          <a:xfrm>
            <a:off x="1999949" y="2078556"/>
            <a:ext cx="987372" cy="1094949"/>
          </a:xfrm>
          <a:prstGeom prst="circular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3AAC19E-1AE5-6787-F58E-2611F0BE0918}"/>
              </a:ext>
            </a:extLst>
          </p:cNvPr>
          <p:cNvSpPr/>
          <p:nvPr/>
        </p:nvSpPr>
        <p:spPr>
          <a:xfrm>
            <a:off x="2143384" y="4938297"/>
            <a:ext cx="987372" cy="1094949"/>
          </a:xfrm>
          <a:prstGeom prst="circular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9440A98-92EB-1973-1255-3F68ACBECF25}"/>
              </a:ext>
            </a:extLst>
          </p:cNvPr>
          <p:cNvSpPr/>
          <p:nvPr/>
        </p:nvSpPr>
        <p:spPr>
          <a:xfrm>
            <a:off x="2247070" y="3089395"/>
            <a:ext cx="484632" cy="184798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62D09D5D-BD58-1591-E35A-302668BF7C8B}"/>
              </a:ext>
            </a:extLst>
          </p:cNvPr>
          <p:cNvSpPr/>
          <p:nvPr/>
        </p:nvSpPr>
        <p:spPr>
          <a:xfrm>
            <a:off x="2247070" y="973723"/>
            <a:ext cx="493596" cy="110391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C82E6B0-032B-77A5-E5CA-684A663679F5}"/>
              </a:ext>
            </a:extLst>
          </p:cNvPr>
          <p:cNvSpPr/>
          <p:nvPr/>
        </p:nvSpPr>
        <p:spPr>
          <a:xfrm>
            <a:off x="1520928" y="973724"/>
            <a:ext cx="475668" cy="396365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D8044-4976-BC64-1559-F3CB4A845AE6}"/>
              </a:ext>
            </a:extLst>
          </p:cNvPr>
          <p:cNvSpPr txBox="1"/>
          <p:nvPr/>
        </p:nvSpPr>
        <p:spPr>
          <a:xfrm>
            <a:off x="5773271" y="2079812"/>
            <a:ext cx="4061011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/>
              <a:t>mRNA levels</a:t>
            </a:r>
            <a:r>
              <a:rPr lang="en-GB" sz="4000" dirty="0"/>
              <a:t> :</a:t>
            </a:r>
            <a:r>
              <a:rPr lang="en-US" sz="4000" dirty="0"/>
              <a:t>​</a:t>
            </a:r>
          </a:p>
          <a:p>
            <a:r>
              <a:rPr lang="en-GB" sz="4000" dirty="0"/>
              <a:t>a proxy of a proxy​</a:t>
            </a:r>
          </a:p>
          <a:p>
            <a:r>
              <a:rPr lang="en-GB" sz="4000" dirty="0"/>
              <a:t>of cell physiology</a:t>
            </a:r>
            <a:r>
              <a:rPr lang="en-US" sz="4000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20678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What (and why) are we sequencing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 indent="0">
              <a:buNone/>
            </a:pPr>
            <a:r>
              <a:rPr lang="en-GB">
                <a:ea typeface="Tahoma"/>
                <a:cs typeface="Gill Sans Light"/>
              </a:rPr>
              <a:t>Genomics</a:t>
            </a:r>
            <a:endParaRPr lang="en-US"/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Whole genome/exome sequencing (WGS/WES)</a:t>
            </a:r>
            <a:endParaRPr lang="en-US"/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Variant calling (SNPs, CNVs, structural variations)</a:t>
            </a:r>
          </a:p>
          <a:p>
            <a:pPr marL="815975" lvl="1" indent="-457200">
              <a:buFont typeface="Arial"/>
              <a:buChar char="•"/>
            </a:pPr>
            <a:endParaRPr lang="en-US">
              <a:ea typeface="Tahoma"/>
              <a:cs typeface="Gill Sans Light"/>
            </a:endParaRPr>
          </a:p>
          <a:p>
            <a:pPr lvl="1" indent="0">
              <a:buNone/>
            </a:pPr>
            <a:r>
              <a:rPr lang="en-US">
                <a:ea typeface="Tahoma"/>
                <a:cs typeface="Gill Sans Light"/>
              </a:rPr>
              <a:t>Epigenomics</a:t>
            </a:r>
          </a:p>
          <a:p>
            <a:pPr marL="815975" lvl="1" indent="-457200">
              <a:buFont typeface="Arial"/>
              <a:buChar char="•"/>
            </a:pPr>
            <a:r>
              <a:rPr lang="en-US" err="1">
                <a:ea typeface="Tahoma"/>
                <a:cs typeface="Gill Sans Light"/>
              </a:rPr>
              <a:t>Bisulphite</a:t>
            </a:r>
            <a:r>
              <a:rPr lang="en-US">
                <a:ea typeface="Tahoma"/>
                <a:cs typeface="Gill Sans Light"/>
              </a:rPr>
              <a:t> sequencing : DNA methylation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ATAC-Seq : chromatine opening</a:t>
            </a:r>
          </a:p>
          <a:p>
            <a:pPr marL="815975" lvl="1" indent="-457200">
              <a:buFont typeface="Arial"/>
              <a:buChar char="•"/>
            </a:pPr>
            <a:r>
              <a:rPr lang="en-US" err="1">
                <a:ea typeface="Tahoma"/>
                <a:cs typeface="Gill Sans Light"/>
              </a:rPr>
              <a:t>ChIP</a:t>
            </a:r>
            <a:r>
              <a:rPr lang="en-US">
                <a:ea typeface="Tahoma"/>
                <a:cs typeface="Gill Sans Light"/>
              </a:rPr>
              <a:t>-seq : TF binding sites</a:t>
            </a:r>
          </a:p>
          <a:p>
            <a:pPr marL="815975" lvl="1" indent="-457200">
              <a:buFont typeface="Arial"/>
              <a:buChar char="•"/>
            </a:pPr>
            <a:endParaRPr lang="en-US" dirty="0">
              <a:ea typeface="Tahoma"/>
              <a:cs typeface="Gill Sans Light"/>
            </a:endParaRPr>
          </a:p>
          <a:p>
            <a:pPr lvl="1" indent="0">
              <a:buNone/>
            </a:pPr>
            <a:r>
              <a:rPr lang="en-US">
                <a:ea typeface="Tahoma"/>
                <a:cs typeface="Gill Sans Light"/>
              </a:rPr>
              <a:t>Transcriptomics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Total RNA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Poly-A tail selection : focus on mRNA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Ribo depletion: mRNA + ncRNA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5'/3' RACE seq : isoform characterization for one gene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scRNAseq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Long read RNA sequencing</a:t>
            </a:r>
          </a:p>
          <a:p>
            <a:pPr marL="815975" lvl="1" indent="-457200">
              <a:buFont typeface="Arial"/>
              <a:buChar char="•"/>
            </a:pPr>
            <a:r>
              <a:rPr lang="en-US">
                <a:ea typeface="Tahoma"/>
                <a:cs typeface="Gill Sans Light"/>
              </a:rPr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What (and why) are we sequencing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Genomics</a:t>
            </a:r>
            <a:endParaRPr lang="en-US" dirty="0"/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Whole genome/exome sequencing (WGS/WES)</a:t>
            </a:r>
            <a:endParaRPr lang="en-US" dirty="0"/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Variant calling (SNPs, CNVs, </a:t>
            </a:r>
            <a:r>
              <a:rPr lang="en-US">
                <a:ea typeface="Tahoma"/>
                <a:cs typeface="Gill Sans Light"/>
              </a:rPr>
              <a:t>structural</a:t>
            </a:r>
            <a:r>
              <a:rPr lang="en-US" dirty="0">
                <a:ea typeface="Tahoma"/>
                <a:cs typeface="Gill Sans Light"/>
              </a:rPr>
              <a:t> variations)</a:t>
            </a:r>
          </a:p>
          <a:p>
            <a:pPr marL="815975" lvl="1" indent="-457200">
              <a:buFont typeface="Arial"/>
              <a:buChar char="•"/>
            </a:pPr>
            <a:endParaRPr lang="en-US">
              <a:ea typeface="Tahoma"/>
              <a:cs typeface="Gill Sans Light"/>
            </a:endParaRPr>
          </a:p>
          <a:p>
            <a:pPr lvl="1" indent="0">
              <a:buNone/>
            </a:pPr>
            <a:r>
              <a:rPr lang="en-US" dirty="0">
                <a:ea typeface="Tahoma"/>
                <a:cs typeface="Gill Sans Light"/>
              </a:rPr>
              <a:t>Epigenomics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 err="1">
                <a:ea typeface="Tahoma"/>
                <a:cs typeface="Gill Sans Light"/>
              </a:rPr>
              <a:t>Bisulphite</a:t>
            </a:r>
            <a:r>
              <a:rPr lang="en-US" dirty="0">
                <a:ea typeface="Tahoma"/>
                <a:cs typeface="Gill Sans Light"/>
              </a:rPr>
              <a:t> sequencing : DNA methylation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ATAC-Seq : </a:t>
            </a:r>
            <a:r>
              <a:rPr lang="en-US" dirty="0" err="1">
                <a:ea typeface="Tahoma"/>
                <a:cs typeface="Gill Sans Light"/>
              </a:rPr>
              <a:t>chromatine</a:t>
            </a:r>
            <a:r>
              <a:rPr lang="en-US" dirty="0">
                <a:ea typeface="Tahoma"/>
                <a:cs typeface="Gill Sans Light"/>
              </a:rPr>
              <a:t> opening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 err="1">
                <a:ea typeface="Tahoma"/>
                <a:cs typeface="Gill Sans Light"/>
              </a:rPr>
              <a:t>ChIP</a:t>
            </a:r>
            <a:r>
              <a:rPr lang="en-US" dirty="0">
                <a:ea typeface="Tahoma"/>
                <a:cs typeface="Gill Sans Light"/>
              </a:rPr>
              <a:t>-seq : TF binding sites</a:t>
            </a:r>
          </a:p>
          <a:p>
            <a:pPr marL="815975" lvl="1" indent="-457200">
              <a:buFont typeface="Arial"/>
              <a:buChar char="•"/>
            </a:pPr>
            <a:endParaRPr lang="en-US" dirty="0">
              <a:ea typeface="Tahoma"/>
              <a:cs typeface="Gill Sans Light"/>
            </a:endParaRPr>
          </a:p>
          <a:p>
            <a:pPr lvl="1" indent="0">
              <a:buNone/>
            </a:pPr>
            <a:r>
              <a:rPr lang="en-US" dirty="0">
                <a:ea typeface="Tahoma"/>
                <a:cs typeface="Gill Sans Light"/>
              </a:rPr>
              <a:t>Transcriptomics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Total RNA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Poly-A tail selection : focus on mRNA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Ribo depletion: mRNA + ncRNA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5'/3' RACE seq : isoform characterization for one gene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 err="1">
                <a:ea typeface="Tahoma"/>
                <a:cs typeface="Gill Sans Light"/>
              </a:rPr>
              <a:t>scRNAseq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Long read RNA sequencing</a:t>
            </a:r>
          </a:p>
          <a:p>
            <a:pPr marL="815975" lvl="1" indent="-457200">
              <a:buFont typeface="Arial"/>
              <a:buChar char="•"/>
            </a:pPr>
            <a:r>
              <a:rPr lang="en-US" dirty="0">
                <a:ea typeface="Tahoma"/>
                <a:cs typeface="Gill Sans Light"/>
              </a:rPr>
              <a:t>…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43A50-FAAA-B9E0-3699-B7E4D543FECF}"/>
              </a:ext>
            </a:extLst>
          </p:cNvPr>
          <p:cNvSpPr txBox="1"/>
          <p:nvPr/>
        </p:nvSpPr>
        <p:spPr>
          <a:xfrm>
            <a:off x="7539317" y="2429435"/>
            <a:ext cx="3281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Imagination is the limit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BB72B-DD3C-8C5A-3966-F5DAA6BDBA65}"/>
              </a:ext>
            </a:extLst>
          </p:cNvPr>
          <p:cNvSpPr txBox="1"/>
          <p:nvPr/>
        </p:nvSpPr>
        <p:spPr>
          <a:xfrm>
            <a:off x="6096000" y="5611905"/>
            <a:ext cx="478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See : </a:t>
            </a:r>
            <a:r>
              <a:rPr lang="en-US" b="1" dirty="0">
                <a:ea typeface="+mn-lt"/>
                <a:cs typeface="+mn-lt"/>
              </a:rPr>
              <a:t>https://liorpachter.wordpress.com/seq/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048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slides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RNA and molecular biology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b="1" dirty="0">
                <a:ea typeface="Tahoma"/>
                <a:cs typeface="Gill Sans Light"/>
              </a:rPr>
              <a:t>Main challenges for </a:t>
            </a:r>
            <a:r>
              <a:rPr lang="en-GB" b="1" dirty="0" err="1">
                <a:ea typeface="Tahoma"/>
                <a:cs typeface="Gill Sans Light"/>
              </a:rPr>
              <a:t>RNAseq</a:t>
            </a:r>
            <a:endParaRPr lang="en-GB" b="1" dirty="0">
              <a:ea typeface="Tahoma"/>
              <a:cs typeface="Gill Sans Light"/>
            </a:endParaRP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Major Sequencing technologies</a:t>
            </a: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Planning your sequencing : choices, number of samples, …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Bioinformatics analysis overview</a:t>
            </a:r>
            <a:endParaRPr lang="en-GB" dirty="0"/>
          </a:p>
          <a:p>
            <a:pPr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7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Main challenges of </a:t>
            </a:r>
            <a:r>
              <a:rPr lang="en-GB" dirty="0" err="1">
                <a:ea typeface="Verdana"/>
                <a:cs typeface="Gill Sans"/>
              </a:rPr>
              <a:t>RNAseq</a:t>
            </a: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19DE0-0932-ACAA-57B0-212F05A1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152369"/>
            <a:ext cx="11438964" cy="3395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53FC-81AA-6FDE-868B-1B141FB03DD6}"/>
              </a:ext>
            </a:extLst>
          </p:cNvPr>
          <p:cNvSpPr txBox="1"/>
          <p:nvPr/>
        </p:nvSpPr>
        <p:spPr>
          <a:xfrm>
            <a:off x="6669741" y="3693458"/>
            <a:ext cx="3218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Human annotated transcripts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E7FC049-74F4-2B4B-DC94-7F570B811759}"/>
              </a:ext>
            </a:extLst>
          </p:cNvPr>
          <p:cNvSpPr txBox="1">
            <a:spLocks/>
          </p:cNvSpPr>
          <p:nvPr/>
        </p:nvSpPr>
        <p:spPr>
          <a:xfrm>
            <a:off x="838200" y="9945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Tahoma"/>
                <a:cs typeface="Gill Sans Light"/>
              </a:rPr>
              <a:t>Transcripts are diverse in size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9600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Main challenges of </a:t>
            </a:r>
            <a:r>
              <a:rPr lang="en-GB" dirty="0" err="1">
                <a:ea typeface="Verdana"/>
                <a:cs typeface="Gill Sans"/>
              </a:rPr>
              <a:t>RNAseq</a:t>
            </a:r>
            <a:endParaRPr lang="en-US" dirty="0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972E2A-7369-5D38-53BB-68813AF08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9452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Tahoma"/>
                <a:cs typeface="Gill Sans Light"/>
              </a:rPr>
              <a:t>Transcripts are diverse in size</a:t>
            </a:r>
          </a:p>
          <a:p>
            <a:r>
              <a:rPr lang="en-US" dirty="0">
                <a:ea typeface="Tahoma"/>
                <a:cs typeface="Gill Sans Light"/>
              </a:rPr>
              <a:t>Expression levels have a </a:t>
            </a:r>
            <a:r>
              <a:rPr lang="en-US" i="1">
                <a:ea typeface="Tahoma"/>
                <a:cs typeface="Gill Sans Light"/>
              </a:rPr>
              <a:t>high dynamic range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A53FC-81AA-6FDE-868B-1B141FB03DD6}"/>
              </a:ext>
            </a:extLst>
          </p:cNvPr>
          <p:cNvSpPr txBox="1"/>
          <p:nvPr/>
        </p:nvSpPr>
        <p:spPr>
          <a:xfrm>
            <a:off x="349624" y="5979458"/>
            <a:ext cx="10515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 </a:t>
            </a:r>
            <a:r>
              <a:rPr lang="en-US" dirty="0" err="1"/>
              <a:t>Gtex</a:t>
            </a:r>
            <a:r>
              <a:rPr lang="en-US" dirty="0"/>
              <a:t> V8 – human tissue samples </a:t>
            </a:r>
          </a:p>
          <a:p>
            <a:r>
              <a:rPr lang="en-US" dirty="0"/>
              <a:t>Data source : </a:t>
            </a:r>
            <a:r>
              <a:rPr lang="en-US" dirty="0">
                <a:ea typeface="+mn-lt"/>
                <a:cs typeface="+mn-lt"/>
              </a:rPr>
              <a:t>https://gtexportal.org/home/downloads/adult-gtex/bulk_tissue_expression</a:t>
            </a:r>
            <a:endParaRPr lang="en-US" dirty="0"/>
          </a:p>
        </p:txBody>
      </p:sp>
      <p:pic>
        <p:nvPicPr>
          <p:cNvPr id="3" name="Picture 2" descr="A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AA630BD1-5AF4-2D5D-26B0-8FDAA3DB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87" y="1935816"/>
            <a:ext cx="4229100" cy="4133850"/>
          </a:xfrm>
          <a:prstGeom prst="rect">
            <a:avLst/>
          </a:prstGeom>
        </p:spPr>
      </p:pic>
      <p:pic>
        <p:nvPicPr>
          <p:cNvPr id="4" name="Picture 3" descr="A graph with a curve&#10;&#10;Description automatically generated">
            <a:extLst>
              <a:ext uri="{FF2B5EF4-FFF2-40B4-BE49-F238E27FC236}">
                <a16:creationId xmlns:a16="http://schemas.microsoft.com/office/drawing/2014/main" id="{887378C5-8F86-6798-D21B-4672CEAF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20" y="1935255"/>
            <a:ext cx="4191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1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Main challenges of </a:t>
            </a:r>
            <a:r>
              <a:rPr lang="en-GB" dirty="0" err="1">
                <a:ea typeface="Verdana"/>
                <a:cs typeface="Gill Sans"/>
              </a:rPr>
              <a:t>RNAseq</a:t>
            </a:r>
            <a:endParaRPr lang="en-US" dirty="0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972E2A-7369-5D38-53BB-68813AF08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94522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Tahoma"/>
                <a:cs typeface="Gill Sans Light"/>
              </a:rPr>
              <a:t>Transcripts are diverse in size</a:t>
            </a:r>
          </a:p>
          <a:p>
            <a:r>
              <a:rPr lang="en-US" dirty="0">
                <a:ea typeface="Tahoma"/>
                <a:cs typeface="Gill Sans Light"/>
              </a:rPr>
              <a:t>Expression levels have a </a:t>
            </a:r>
            <a:r>
              <a:rPr lang="en-US" i="1" dirty="0">
                <a:ea typeface="Tahoma"/>
                <a:cs typeface="Gill Sans Light"/>
              </a:rPr>
              <a:t>high dynamic range</a:t>
            </a:r>
          </a:p>
          <a:p>
            <a:endParaRPr lang="en-US" dirty="0"/>
          </a:p>
          <a:p>
            <a:r>
              <a:rPr lang="en-US">
                <a:ea typeface="Tahoma"/>
                <a:cs typeface="Gill Sans Light"/>
              </a:rPr>
              <a:t>RNA molecules are exposed to degradation enzyme: 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ea typeface="Tahoma"/>
                <a:cs typeface="Gill Sans Light"/>
              </a:rPr>
              <a:t>RNA integrity affects results</a:t>
            </a:r>
          </a:p>
          <a:p>
            <a:pPr marL="342900" indent="-342900">
              <a:buChar char="•"/>
            </a:pPr>
            <a:endParaRPr lang="en-US" dirty="0"/>
          </a:p>
          <a:p>
            <a:r>
              <a:rPr lang="en-US" dirty="0">
                <a:ea typeface="Tahoma"/>
                <a:cs typeface="Gill Sans Light"/>
              </a:rPr>
              <a:t>Is there a reference genome. </a:t>
            </a:r>
          </a:p>
          <a:p>
            <a:r>
              <a:rPr lang="en-US" dirty="0">
                <a:ea typeface="Tahoma"/>
                <a:cs typeface="Gill Sans Light"/>
              </a:rPr>
              <a:t>If yes, 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ea typeface="Tahoma"/>
                <a:cs typeface="Gill Sans Light"/>
              </a:rPr>
              <a:t>How good is it?</a:t>
            </a:r>
            <a:endParaRPr lang="en-US" dirty="0"/>
          </a:p>
          <a:p>
            <a:pPr marL="342900" indent="-342900">
              <a:buChar char="•"/>
            </a:pPr>
            <a:r>
              <a:rPr lang="en-US">
                <a:ea typeface="Tahoma"/>
                <a:cs typeface="Gill Sans Light"/>
              </a:rPr>
              <a:t>How good is the gene annotation 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6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slides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RNA and molecular biology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Main challenges for </a:t>
            </a:r>
            <a:r>
              <a:rPr lang="en-GB" dirty="0" err="1">
                <a:ea typeface="Tahoma"/>
                <a:cs typeface="Gill Sans Light"/>
              </a:rPr>
              <a:t>RNAseq</a:t>
            </a:r>
            <a:endParaRPr lang="en-GB" dirty="0">
              <a:ea typeface="Tahoma"/>
              <a:cs typeface="Gill Sans Light"/>
            </a:endParaRPr>
          </a:p>
          <a:p>
            <a:pPr marL="815975" lvl="1" indent="-457200">
              <a:buFont typeface="Arial"/>
              <a:buChar char="•"/>
            </a:pPr>
            <a:r>
              <a:rPr lang="en-GB" b="1" dirty="0">
                <a:ea typeface="Tahoma"/>
                <a:cs typeface="Gill Sans Light"/>
              </a:rPr>
              <a:t>Major Sequencing technologies</a:t>
            </a: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Planning your sequencing : choices, number of samples, …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Bioinformatics analysis overview</a:t>
            </a:r>
            <a:endParaRPr lang="en-GB" dirty="0"/>
          </a:p>
          <a:p>
            <a:pPr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51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Main sequencing technologies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E7262F-4450-B2B0-B46E-A941C1AC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" y="1295298"/>
            <a:ext cx="10149840" cy="35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4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Ion torrent - reading pH changes</a:t>
            </a:r>
            <a:endParaRPr lang="en-US" dirty="0"/>
          </a:p>
        </p:txBody>
      </p:sp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109F927C-0C79-EDE5-1C3B-0944C6E6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0" y="1255238"/>
            <a:ext cx="9144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General Information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>
                <a:solidFill>
                  <a:srgbClr val="262626"/>
                </a:solidFill>
                <a:ea typeface="+mn-lt"/>
                <a:cs typeface="+mn-lt"/>
              </a:rPr>
              <a:t>Course page</a:t>
            </a:r>
            <a:r>
              <a:rPr lang="en-US" sz="2000">
                <a:solidFill>
                  <a:srgbClr val="262626"/>
                </a:solidFill>
                <a:ea typeface="+mn-lt"/>
                <a:cs typeface="+mn-lt"/>
              </a:rPr>
              <a:t>: </a:t>
            </a:r>
            <a:r>
              <a:rPr lang="en-US" sz="2000" dirty="0">
                <a:solidFill>
                  <a:srgbClr val="262626"/>
                </a:solidFill>
                <a:ea typeface="+mn-lt"/>
                <a:cs typeface="+mn-lt"/>
                <a:hlinkClick r:id="rId3"/>
              </a:rPr>
              <a:t>https://sib-swiss.github.io/RNAseq-introduction-training/</a:t>
            </a:r>
            <a:endParaRPr lang="de-CH" sz="2000">
              <a:solidFill>
                <a:srgbClr val="262626"/>
              </a:solidFill>
              <a:ea typeface="+mn-lt"/>
              <a:cs typeface="+mn-lt"/>
            </a:endParaRPr>
          </a:p>
          <a:p>
            <a:pPr lvl="1" indent="-304800">
              <a:lnSpc>
                <a:spcPct val="100000"/>
              </a:lnSpc>
              <a:spcBef>
                <a:spcPts val="479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Slides, Data sets, Exercises, Solutions</a:t>
            </a:r>
            <a:br>
              <a:rPr lang="en-US" sz="1800" dirty="0">
                <a:ea typeface="+mn-lt"/>
                <a:cs typeface="+mn-lt"/>
              </a:rPr>
            </a:br>
            <a:r>
              <a:rPr lang="en-US" dirty="0">
                <a:solidFill>
                  <a:srgbClr val="262626"/>
                </a:solidFill>
                <a:ea typeface="+mn-lt"/>
                <a:cs typeface="+mn-lt"/>
              </a:rPr>
              <a:t> </a:t>
            </a:r>
            <a:endParaRPr lang="en-US" dirty="0"/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262626"/>
                </a:solidFill>
                <a:ea typeface="+mn-lt"/>
                <a:cs typeface="+mn-lt"/>
              </a:rPr>
              <a:t>Optional exam, 0.5 ECTS value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US" sz="2800" dirty="0">
              <a:solidFill>
                <a:srgbClr val="262626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>
                <a:solidFill>
                  <a:srgbClr val="262626"/>
                </a:solidFill>
                <a:ea typeface="+mn-lt"/>
                <a:cs typeface="+mn-lt"/>
              </a:rPr>
              <a:t>Course from 09:00 to 17:00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>
                <a:solidFill>
                  <a:srgbClr val="262626"/>
                </a:solidFill>
                <a:ea typeface="+mn-lt"/>
                <a:cs typeface="+mn-lt"/>
              </a:rPr>
              <a:t>Lunch break 12:00 to 13:00</a:t>
            </a: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Char char="•"/>
            </a:pPr>
            <a:r>
              <a:rPr lang="en-US" sz="2800" dirty="0">
                <a:solidFill>
                  <a:srgbClr val="262626"/>
                </a:solidFill>
                <a:ea typeface="+mn-lt"/>
                <a:cs typeface="+mn-lt"/>
              </a:rPr>
              <a:t>15min breaks around 10:30 and 15:00</a:t>
            </a:r>
          </a:p>
        </p:txBody>
      </p:sp>
      <p:pic>
        <p:nvPicPr>
          <p:cNvPr id="5" name="Image 40" descr="Une image contenant Graphique, Police, capture d’écran, graphisme&#10;&#10;Description générée automatiquement">
            <a:extLst>
              <a:ext uri="{FF2B5EF4-FFF2-40B4-BE49-F238E27FC236}">
                <a16:creationId xmlns:a16="http://schemas.microsoft.com/office/drawing/2014/main" id="{86AE7AE0-45E5-88FA-D12E-01FE8D3E2B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0513" y="1817911"/>
            <a:ext cx="1329212" cy="10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B056A35-FFFB-6265-470F-23F4DC364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13" r="-148" b="72"/>
          <a:stretch/>
        </p:blipFill>
        <p:spPr>
          <a:xfrm>
            <a:off x="4986067" y="1332070"/>
            <a:ext cx="6908341" cy="4506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Oxford Nanopore - direct sequencing</a:t>
            </a:r>
            <a:endParaRPr lang="en-US" dirty="0"/>
          </a:p>
        </p:txBody>
      </p:sp>
      <p:pic>
        <p:nvPicPr>
          <p:cNvPr id="3" name="Picture 2" descr="A diagram of dna structure&#10;&#10;Description automatically generated">
            <a:extLst>
              <a:ext uri="{FF2B5EF4-FFF2-40B4-BE49-F238E27FC236}">
                <a16:creationId xmlns:a16="http://schemas.microsoft.com/office/drawing/2014/main" id="{0087414B-0B88-9D80-7328-4AB5DB2D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" y="1203390"/>
            <a:ext cx="4848225" cy="5133975"/>
          </a:xfrm>
          <a:prstGeom prst="rect">
            <a:avLst/>
          </a:prstGeom>
        </p:spPr>
      </p:pic>
      <p:pic>
        <p:nvPicPr>
          <p:cNvPr id="4" name="Picture 3" descr="A grey device with a cord&#10;&#10;Description automatically generated">
            <a:extLst>
              <a:ext uri="{FF2B5EF4-FFF2-40B4-BE49-F238E27FC236}">
                <a16:creationId xmlns:a16="http://schemas.microsoft.com/office/drawing/2014/main" id="{100FEB2E-FEA7-46E4-A88E-41B3C6089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89" y="5554508"/>
            <a:ext cx="2625725" cy="1999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3BFF3-7450-D122-E879-C177D29A5BC4}"/>
              </a:ext>
            </a:extLst>
          </p:cNvPr>
          <p:cNvSpPr txBox="1"/>
          <p:nvPr/>
        </p:nvSpPr>
        <p:spPr>
          <a:xfrm>
            <a:off x="6127544" y="6230440"/>
            <a:ext cx="566393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From </a:t>
            </a:r>
            <a:r>
              <a:rPr lang="en-US" sz="1100" dirty="0">
                <a:ea typeface="+mn-lt"/>
                <a:cs typeface="+mn-lt"/>
              </a:rPr>
              <a:t>Wang, Y., </a:t>
            </a:r>
            <a:r>
              <a:rPr lang="en-US" sz="1100" i="1" dirty="0">
                <a:ea typeface="+mn-lt"/>
                <a:cs typeface="+mn-lt"/>
              </a:rPr>
              <a:t>et al.</a:t>
            </a:r>
            <a:r>
              <a:rPr lang="en-US" sz="1100" dirty="0">
                <a:ea typeface="+mn-lt"/>
                <a:cs typeface="+mn-lt"/>
              </a:rPr>
              <a:t> Nanopore sequencing technology, bioinformatics and applications. </a:t>
            </a:r>
            <a:r>
              <a:rPr lang="en-US" sz="1100" i="1" dirty="0">
                <a:ea typeface="+mn-lt"/>
                <a:cs typeface="+mn-lt"/>
              </a:rPr>
              <a:t>Nat </a:t>
            </a:r>
            <a:r>
              <a:rPr lang="en-US" sz="1100" i="1" dirty="0" err="1">
                <a:ea typeface="+mn-lt"/>
                <a:cs typeface="+mn-lt"/>
              </a:rPr>
              <a:t>Biotechnol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b="1" dirty="0">
                <a:ea typeface="+mn-lt"/>
                <a:cs typeface="+mn-lt"/>
              </a:rPr>
              <a:t>39</a:t>
            </a:r>
            <a:r>
              <a:rPr lang="en-US" sz="1100" dirty="0">
                <a:ea typeface="+mn-lt"/>
                <a:cs typeface="+mn-lt"/>
              </a:rPr>
              <a:t>, 1348–1365 (2021). https://doi.org/10.1038/s41587-021-01108-x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7319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Pacific Biosciences - Single Molecule Real Time </a:t>
            </a:r>
            <a:endParaRPr lang="en-GB"/>
          </a:p>
        </p:txBody>
      </p:sp>
      <p:pic>
        <p:nvPicPr>
          <p:cNvPr id="5" name="Picture 4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D24EB033-52AE-7F27-403F-5066934F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1" y="1142776"/>
            <a:ext cx="4848225" cy="481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96C62-49C3-F19B-418C-309F30A4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6" y="2056541"/>
            <a:ext cx="8210550" cy="378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879E8-4280-5C68-DBCD-75F67CFF2C01}"/>
              </a:ext>
            </a:extLst>
          </p:cNvPr>
          <p:cNvSpPr txBox="1"/>
          <p:nvPr/>
        </p:nvSpPr>
        <p:spPr>
          <a:xfrm>
            <a:off x="1597510" y="6109746"/>
            <a:ext cx="47512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From Rhoads &amp; Au. Genomics Proteomics Bioinformatics 2015</a:t>
            </a:r>
          </a:p>
        </p:txBody>
      </p:sp>
    </p:spTree>
    <p:extLst>
      <p:ext uri="{BB962C8B-B14F-4D97-AF65-F5344CB8AC3E}">
        <p14:creationId xmlns:p14="http://schemas.microsoft.com/office/powerpoint/2010/main" val="418031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Pacific Biosciences - Circular Consensus Sequencing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F95D4-E03C-52F5-F90F-81D4BE0BA64F}"/>
              </a:ext>
            </a:extLst>
          </p:cNvPr>
          <p:cNvSpPr txBox="1"/>
          <p:nvPr/>
        </p:nvSpPr>
        <p:spPr>
          <a:xfrm>
            <a:off x="977152" y="1147113"/>
            <a:ext cx="39922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Raw reads</a:t>
            </a:r>
          </a:p>
          <a:p>
            <a:pPr algn="ctr"/>
            <a:r>
              <a:rPr lang="en-US" sz="2400" dirty="0"/>
              <a:t>~15% random errors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EA86E-1A05-B847-7DF4-26238443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844769"/>
            <a:ext cx="9144000" cy="4029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99628-F14F-50A7-D1AB-79251F66EE9A}"/>
              </a:ext>
            </a:extLst>
          </p:cNvPr>
          <p:cNvSpPr txBox="1"/>
          <p:nvPr/>
        </p:nvSpPr>
        <p:spPr>
          <a:xfrm>
            <a:off x="7512423" y="59973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Typical in </a:t>
            </a:r>
            <a:r>
              <a:rPr lang="en-US" sz="2400" dirty="0" err="1"/>
              <a:t>isoseq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75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Illumina sequencing - cluster formation</a:t>
            </a:r>
            <a:endParaRPr lang="en-GB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9E32D29-A84F-8478-F395-E640AEC6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6" y="963857"/>
            <a:ext cx="7986864" cy="4711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94EF3-6CB2-0FE6-8A39-A69C6F4476D1}"/>
              </a:ext>
            </a:extLst>
          </p:cNvPr>
          <p:cNvSpPr txBox="1"/>
          <p:nvPr/>
        </p:nvSpPr>
        <p:spPr>
          <a:xfrm>
            <a:off x="527538" y="6459415"/>
            <a:ext cx="107576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rbel"/>
                <a:cs typeface="Arial"/>
              </a:rPr>
              <a:t>Source: Fig1b of Metzker, M. Sequencing technologies — the next generation. Nat Rev Genet 11, 31–46 (2010). </a:t>
            </a:r>
            <a:r>
              <a:rPr lang="en-US" sz="1400" dirty="0">
                <a:solidFill>
                  <a:srgbClr val="000000"/>
                </a:solidFill>
                <a:latin typeface="Corbel"/>
                <a:cs typeface="Arial"/>
                <a:hlinkClick r:id="rId3"/>
              </a:rPr>
              <a:t>https://doi.org/10.1038/nrg2626</a:t>
            </a:r>
            <a:endParaRPr lang="en-US" sz="1400" dirty="0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4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Illumina sequencing - sequencing by synthesis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DEC99-3FC6-31F0-70F4-78A3B145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047750"/>
            <a:ext cx="87915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Illumina sequencing - image analysis</a:t>
            </a:r>
            <a:endParaRPr lang="en-GB" dirty="0"/>
          </a:p>
        </p:txBody>
      </p:sp>
      <p:pic>
        <p:nvPicPr>
          <p:cNvPr id="4" name="Picture 3" descr="A collage of images of different colored dots&#10;&#10;Description automatically generated">
            <a:extLst>
              <a:ext uri="{FF2B5EF4-FFF2-40B4-BE49-F238E27FC236}">
                <a16:creationId xmlns:a16="http://schemas.microsoft.com/office/drawing/2014/main" id="{76920287-7AC4-C530-818E-2820AC55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942695"/>
            <a:ext cx="7848600" cy="5743575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35E1781C-2D34-AB8F-AAEA-0D934930F423}"/>
              </a:ext>
            </a:extLst>
          </p:cNvPr>
          <p:cNvSpPr/>
          <p:nvPr/>
        </p:nvSpPr>
        <p:spPr>
          <a:xfrm>
            <a:off x="6828847" y="1099793"/>
            <a:ext cx="445356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Arial"/>
                <a:ea typeface="DejaVu Sans"/>
              </a:rPr>
              <a:t>On the fly, instrument-associated software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886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Illumina sequencing - from image to sequence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D8C325-5D06-5F74-8CF0-9545573FCE90}"/>
              </a:ext>
            </a:extLst>
          </p:cNvPr>
          <p:cNvGrpSpPr/>
          <p:nvPr/>
        </p:nvGrpSpPr>
        <p:grpSpPr>
          <a:xfrm>
            <a:off x="2171132" y="971958"/>
            <a:ext cx="7846560" cy="5663520"/>
            <a:chOff x="700920" y="1052640"/>
            <a:chExt cx="7846560" cy="5663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A950FF-5D2C-71F5-2709-C0F1CC0BFAE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700920" y="1052640"/>
              <a:ext cx="7846560" cy="5663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5FFA1E98-4806-BC7A-066E-AD636B31A645}"/>
                </a:ext>
              </a:extLst>
            </p:cNvPr>
            <p:cNvSpPr/>
            <p:nvPr/>
          </p:nvSpPr>
          <p:spPr>
            <a:xfrm>
              <a:off x="815760" y="6175080"/>
              <a:ext cx="435960" cy="307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631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slides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RNA and molecular biology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Main challenges for </a:t>
            </a:r>
            <a:r>
              <a:rPr lang="en-GB" dirty="0" err="1">
                <a:ea typeface="Tahoma"/>
                <a:cs typeface="Gill Sans Light"/>
              </a:rPr>
              <a:t>RNAseq</a:t>
            </a:r>
            <a:endParaRPr lang="en-GB" dirty="0">
              <a:ea typeface="Tahoma"/>
              <a:cs typeface="Gill Sans Light"/>
            </a:endParaRP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Major Sequencing technologies</a:t>
            </a:r>
          </a:p>
          <a:p>
            <a:pPr marL="815975" lvl="1" indent="-457200">
              <a:buFont typeface="Arial"/>
              <a:buChar char="•"/>
            </a:pPr>
            <a:r>
              <a:rPr lang="en-GB" b="1" dirty="0">
                <a:ea typeface="Tahoma"/>
                <a:cs typeface="Gill Sans Light"/>
              </a:rPr>
              <a:t>Planning your sequencing : choices, number of samples, …</a:t>
            </a:r>
            <a:endParaRPr lang="en-GB" b="1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Bioinformatics analysis overview</a:t>
            </a:r>
            <a:endParaRPr lang="en-GB" dirty="0"/>
          </a:p>
          <a:p>
            <a:pPr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45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Paired-end sequencing</a:t>
            </a:r>
            <a:endParaRPr lang="en-US" dirty="0"/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26E9DDAC-2AB2-B5DA-19D6-F002C560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55" y="1190065"/>
            <a:ext cx="3704104" cy="5750858"/>
          </a:xfrm>
          <a:prstGeom prst="rect">
            <a:avLst/>
          </a:prstGeom>
        </p:spPr>
      </p:pic>
      <p:pic>
        <p:nvPicPr>
          <p:cNvPr id="5" name="Picture 4" descr="A diagram of a transposing process&#10;&#10;Description automatically generated">
            <a:extLst>
              <a:ext uri="{FF2B5EF4-FFF2-40B4-BE49-F238E27FC236}">
                <a16:creationId xmlns:a16="http://schemas.microsoft.com/office/drawing/2014/main" id="{1162994B-22B4-34DA-A885-4CFF96B7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01" y="1190065"/>
            <a:ext cx="3820645" cy="5750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A95DD-B726-8E90-16F8-12DCE3A8B7E9}"/>
              </a:ext>
            </a:extLst>
          </p:cNvPr>
          <p:cNvSpPr txBox="1"/>
          <p:nvPr/>
        </p:nvSpPr>
        <p:spPr>
          <a:xfrm>
            <a:off x="1855693" y="869576"/>
            <a:ext cx="38637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rbel"/>
                <a:cs typeface="Arial"/>
              </a:rPr>
              <a:t>“Classical” paired end library (</a:t>
            </a:r>
            <a:r>
              <a:rPr lang="en-US" err="1">
                <a:solidFill>
                  <a:srgbClr val="000000"/>
                </a:solidFill>
                <a:latin typeface="Corbel"/>
                <a:cs typeface="Arial"/>
              </a:rPr>
              <a:t>illumina</a:t>
            </a:r>
            <a:r>
              <a:rPr lang="en-US" dirty="0">
                <a:solidFill>
                  <a:srgbClr val="000000"/>
                </a:solidFill>
                <a:latin typeface="Corbel"/>
                <a:cs typeface="Arial"/>
              </a:rPr>
              <a:t>)</a:t>
            </a:r>
            <a:endParaRPr lang="en-US" dirty="0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7F5CD-838C-955A-9EA3-FAE9996FDED1}"/>
              </a:ext>
            </a:extLst>
          </p:cNvPr>
          <p:cNvSpPr txBox="1"/>
          <p:nvPr/>
        </p:nvSpPr>
        <p:spPr>
          <a:xfrm>
            <a:off x="6517341" y="869576"/>
            <a:ext cx="3388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rbel"/>
                <a:cs typeface="Arial"/>
              </a:rPr>
              <a:t>“Nextera” paired end library</a:t>
            </a:r>
            <a:endParaRPr lang="en-US" dirty="0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9D2A2-5DE6-46C0-0715-9BADDEE1EAF6}"/>
              </a:ext>
            </a:extLst>
          </p:cNvPr>
          <p:cNvSpPr txBox="1"/>
          <p:nvPr/>
        </p:nvSpPr>
        <p:spPr>
          <a:xfrm>
            <a:off x="-1" y="6472517"/>
            <a:ext cx="3272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rbel"/>
                <a:cs typeface="Arial"/>
              </a:rPr>
              <a:t>Source : France </a:t>
            </a:r>
            <a:r>
              <a:rPr lang="en-US" dirty="0" err="1">
                <a:solidFill>
                  <a:srgbClr val="000000"/>
                </a:solidFill>
                <a:latin typeface="Corbel"/>
                <a:cs typeface="Arial"/>
              </a:rPr>
              <a:t>Genomique</a:t>
            </a:r>
            <a:endParaRPr lang="en-US" dirty="0" err="1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0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Stranded vs </a:t>
            </a:r>
            <a:r>
              <a:rPr lang="en-GB" dirty="0" err="1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Unstranded</a:t>
            </a:r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 Sequencing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421341" y="1344706"/>
            <a:ext cx="92784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Overlapping genes regions are substantial (~8% in </a:t>
            </a:r>
            <a:r>
              <a:rPr lang="en-US" sz="2000" i="1" dirty="0"/>
              <a:t>Homo sapiens</a:t>
            </a:r>
            <a:r>
              <a:rPr lang="en-US" sz="20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Stranded sequencing allows us to quantify expression in these overlapping regions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Achieved by ligating different adapters to 5' and 3' ends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A61378-667E-D486-F93A-A006F8A13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91" y="2570911"/>
            <a:ext cx="6431616" cy="698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2F10AE-FED0-B8CC-85BF-4CB3C2846088}"/>
              </a:ext>
            </a:extLst>
          </p:cNvPr>
          <p:cNvSpPr txBox="1"/>
          <p:nvPr/>
        </p:nvSpPr>
        <p:spPr>
          <a:xfrm>
            <a:off x="125505" y="6158752"/>
            <a:ext cx="2743200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 err="1">
                <a:solidFill>
                  <a:srgbClr val="323232"/>
                </a:solidFill>
                <a:latin typeface="Corbel"/>
                <a:cs typeface="Arial"/>
              </a:rPr>
              <a:t>M.Griffith</a:t>
            </a:r>
            <a:r>
              <a:rPr lang="en-US" sz="1300" dirty="0">
                <a:solidFill>
                  <a:srgbClr val="323232"/>
                </a:solidFill>
                <a:latin typeface="Corbel"/>
                <a:cs typeface="Arial"/>
              </a:rPr>
              <a:t> et al. </a:t>
            </a:r>
            <a:endParaRPr lang="en-US" sz="1300" dirty="0">
              <a:latin typeface="Corbel"/>
              <a:cs typeface="Arial"/>
            </a:endParaRPr>
          </a:p>
          <a:p>
            <a:r>
              <a:rPr lang="en-US" sz="1300" dirty="0" err="1">
                <a:solidFill>
                  <a:srgbClr val="323232"/>
                </a:solidFill>
                <a:latin typeface="Corbel"/>
                <a:cs typeface="Arial"/>
              </a:rPr>
              <a:t>PLoS</a:t>
            </a:r>
            <a:r>
              <a:rPr lang="en-US" sz="1300" dirty="0">
                <a:solidFill>
                  <a:srgbClr val="323232"/>
                </a:solidFill>
                <a:latin typeface="Corbel"/>
                <a:cs typeface="Arial"/>
              </a:rPr>
              <a:t> Comp Biol 2015 </a:t>
            </a:r>
            <a:endParaRPr lang="en-US" sz="1300" dirty="0">
              <a:latin typeface="Corbel"/>
              <a:cs typeface="Arial"/>
            </a:endParaRPr>
          </a:p>
          <a:p>
            <a:r>
              <a:rPr lang="en-US" sz="1300" dirty="0">
                <a:solidFill>
                  <a:srgbClr val="323232"/>
                </a:solidFill>
                <a:latin typeface="Corbel"/>
                <a:cs typeface="Arial"/>
              </a:rPr>
              <a:t>doi:10.1371/journal.pcbi.1004393</a:t>
            </a:r>
            <a:endParaRPr lang="en-US" sz="1300" dirty="0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5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C90D-317F-9FFD-4B90-A0F3DA34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Asking questions - Communication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7035B-5DD8-6E4D-3CBA-628ED667B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Raise your hand anytime</a:t>
            </a:r>
            <a:endParaRPr lang="en-US" sz="4000"/>
          </a:p>
          <a:p>
            <a:endParaRPr lang="en-GB" sz="4000" dirty="0"/>
          </a:p>
          <a:p>
            <a:endParaRPr lang="en-GB" sz="4000" dirty="0"/>
          </a:p>
          <a:p>
            <a:endParaRPr lang="en-GB" sz="4000" dirty="0"/>
          </a:p>
          <a:p>
            <a:pPr marL="342900" indent="-342900">
              <a:buChar char="•"/>
            </a:pPr>
            <a:r>
              <a:rPr lang="en-GB" sz="4000" dirty="0">
                <a:ea typeface="Tahoma"/>
                <a:cs typeface="Gill Sans Light"/>
              </a:rPr>
              <a:t>Done with an exercise?</a:t>
            </a:r>
            <a:endParaRPr lang="en-GB" sz="40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D25B8DE-56F7-4B2D-68EE-5FFB0550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49" y="1610009"/>
            <a:ext cx="1108841" cy="1100082"/>
          </a:xfrm>
          <a:prstGeom prst="rect">
            <a:avLst/>
          </a:prstGeom>
        </p:spPr>
      </p:pic>
      <p:pic>
        <p:nvPicPr>
          <p:cNvPr id="5" name="Picture 4" descr="A picture containing text, businesscard, stationary, envelope&#10;&#10;Description automatically generated">
            <a:extLst>
              <a:ext uri="{FF2B5EF4-FFF2-40B4-BE49-F238E27FC236}">
                <a16:creationId xmlns:a16="http://schemas.microsoft.com/office/drawing/2014/main" id="{5E08B16D-25A5-9E46-3D3D-CBCC62DF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356" y="1015396"/>
            <a:ext cx="2353003" cy="2200582"/>
          </a:xfrm>
          <a:prstGeom prst="rect">
            <a:avLst/>
          </a:prstGeom>
        </p:spPr>
      </p:pic>
      <p:pic>
        <p:nvPicPr>
          <p:cNvPr id="6" name="Picture 5" descr="A picture containing text, businesscard, envelope, picture frame&#10;&#10;Description automatically generated">
            <a:extLst>
              <a:ext uri="{FF2B5EF4-FFF2-40B4-BE49-F238E27FC236}">
                <a16:creationId xmlns:a16="http://schemas.microsoft.com/office/drawing/2014/main" id="{323572B9-DD38-A8E5-10D1-C513609F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529" y="4244084"/>
            <a:ext cx="235300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RNA purification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421341" y="1344706"/>
            <a:ext cx="92784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PolyA selection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Commonly used and inexpensive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3' end bias when RNA is degraded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Loses almost all non-</a:t>
            </a:r>
            <a:r>
              <a:rPr lang="en-US" sz="2000" dirty="0" err="1"/>
              <a:t>polyA</a:t>
            </a:r>
            <a:r>
              <a:rPr lang="en-US" sz="2000" dirty="0"/>
              <a:t> transcripts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Gets rid of vast majority of ribosomal RNAs, but ncRNA too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r>
              <a:rPr lang="en-US" sz="2000" dirty="0"/>
              <a:t>Ribosomal RNA depletion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popular, ~2x more expensive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Higher proportion of rRNA than in </a:t>
            </a:r>
            <a:r>
              <a:rPr lang="en-US" sz="2000" dirty="0" err="1"/>
              <a:t>polyA</a:t>
            </a:r>
            <a:r>
              <a:rPr lang="en-US" sz="2000" dirty="0"/>
              <a:t> selection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Bacterial 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Allows identification of </a:t>
            </a:r>
            <a:r>
              <a:rPr lang="en-US" sz="2000" dirty="0" err="1"/>
              <a:t>lncRNAs</a:t>
            </a:r>
            <a:r>
              <a:rPr lang="en-US" sz="2000" dirty="0"/>
              <a:t> without </a:t>
            </a:r>
            <a:r>
              <a:rPr lang="en-US" sz="2000" dirty="0" err="1"/>
              <a:t>polyA</a:t>
            </a:r>
            <a:r>
              <a:rPr lang="en-US" sz="2000" dirty="0"/>
              <a:t> tails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Retains more immature mRNAs ( bad for gene expression quantification )</a:t>
            </a:r>
          </a:p>
        </p:txBody>
      </p:sp>
    </p:spTree>
    <p:extLst>
      <p:ext uri="{BB962C8B-B14F-4D97-AF65-F5344CB8AC3E}">
        <p14:creationId xmlns:p14="http://schemas.microsoft.com/office/powerpoint/2010/main" val="1132146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1E2232"/>
                </a:solidFill>
                <a:latin typeface="Corbel"/>
                <a:ea typeface="Verdana"/>
                <a:cs typeface="Gill Sans"/>
              </a:rPr>
              <a:t>Sequencing depth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421341" y="1344706"/>
            <a:ext cx="927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DE : usually aim for ~30-40 million reads</a:t>
            </a: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C96C572F-55D1-BCAE-937A-73DA53CDF2E5}"/>
              </a:ext>
            </a:extLst>
          </p:cNvPr>
          <p:cNvSpPr/>
          <p:nvPr/>
        </p:nvSpPr>
        <p:spPr>
          <a:xfrm>
            <a:off x="-297013" y="6072445"/>
            <a:ext cx="5355720" cy="663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spc="-1" dirty="0">
                <a:solidFill>
                  <a:srgbClr val="323232"/>
                </a:solidFill>
                <a:latin typeface="Corbel"/>
              </a:rPr>
              <a:t>A User's Guide to the Encyclopedia of DNA Elements </a:t>
            </a:r>
            <a:endParaRPr lang="en-US" sz="1200" spc="-1">
              <a:solidFill>
                <a:srgbClr val="1E2232"/>
              </a:solidFill>
              <a:latin typeface="Corbel"/>
            </a:endParaRPr>
          </a:p>
          <a:p>
            <a:pPr algn="r"/>
            <a:r>
              <a:rPr lang="en-US" sz="1200" spc="-1">
                <a:solidFill>
                  <a:srgbClr val="323232"/>
                </a:solidFill>
                <a:latin typeface="Corbel"/>
              </a:rPr>
              <a:t>(ENCODE) </a:t>
            </a:r>
            <a:r>
              <a:rPr lang="en-US" sz="1200" spc="-1" err="1">
                <a:solidFill>
                  <a:srgbClr val="323232"/>
                </a:solidFill>
                <a:latin typeface="Corbel"/>
              </a:rPr>
              <a:t>PLoS</a:t>
            </a:r>
            <a:r>
              <a:rPr lang="en-US" sz="1200" spc="-1" dirty="0">
                <a:solidFill>
                  <a:srgbClr val="323232"/>
                </a:solidFill>
                <a:latin typeface="Corbel"/>
              </a:rPr>
              <a:t> 2011</a:t>
            </a:r>
            <a:endParaRPr lang="en-US" sz="1200" b="0" strike="noStrike" spc="-1">
              <a:solidFill>
                <a:srgbClr val="1E2232"/>
              </a:solidFill>
              <a:latin typeface="Corbe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7C1FC270-FC25-C609-5640-4D1B9A0E2972}"/>
              </a:ext>
            </a:extLst>
          </p:cNvPr>
          <p:cNvSpPr/>
          <p:nvPr/>
        </p:nvSpPr>
        <p:spPr>
          <a:xfrm>
            <a:off x="419394" y="2561211"/>
            <a:ext cx="4811395" cy="20474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401"/>
              </a:spcBef>
            </a:pPr>
            <a:r>
              <a:rPr lang="en-US" sz="1800" strike="noStrike" spc="-1" dirty="0">
                <a:solidFill>
                  <a:srgbClr val="323232"/>
                </a:solidFill>
                <a:latin typeface="Corbel"/>
                <a:ea typeface="DejaVu Sans"/>
              </a:rPr>
              <a:t>For rare events (isoforms, somatic mutations) much more depth is required</a:t>
            </a:r>
            <a:endParaRPr lang="en-US" sz="1800" strike="noStrike" spc="-1" dirty="0">
              <a:latin typeface="Corbe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lang="en-US" sz="1800" strike="noStrike" spc="-1" dirty="0">
                <a:solidFill>
                  <a:srgbClr val="323232"/>
                </a:solidFill>
                <a:latin typeface="Corbel"/>
                <a:ea typeface="DejaVu Sans"/>
              </a:rPr>
              <a:t>Not easy to know in advance</a:t>
            </a:r>
            <a:endParaRPr lang="en-US" sz="1800" strike="noStrike" spc="-1" dirty="0">
              <a:latin typeface="Corbe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CC3E7F-4C79-9FE1-6B80-8FFBC0DCB4C2}"/>
              </a:ext>
            </a:extLst>
          </p:cNvPr>
          <p:cNvGrpSpPr/>
          <p:nvPr/>
        </p:nvGrpSpPr>
        <p:grpSpPr>
          <a:xfrm>
            <a:off x="5150738" y="1103828"/>
            <a:ext cx="5994494" cy="5630033"/>
            <a:chOff x="429480" y="2125066"/>
            <a:chExt cx="4824000" cy="4530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5B3CBB-942B-E6C8-B7D0-5739DE639076}"/>
                </a:ext>
              </a:extLst>
            </p:cNvPr>
            <p:cNvPicPr/>
            <p:nvPr/>
          </p:nvPicPr>
          <p:blipFill>
            <a:blip r:embed="rId2"/>
            <a:srcRect t="3325" r="50821" b="50861"/>
            <a:stretch/>
          </p:blipFill>
          <p:spPr>
            <a:xfrm>
              <a:off x="429480" y="2125066"/>
              <a:ext cx="4824000" cy="4530240"/>
            </a:xfrm>
            <a:prstGeom prst="rect">
              <a:avLst/>
            </a:prstGeom>
            <a:ln>
              <a:noFill/>
            </a:ln>
            <a:effectLst>
              <a:outerShdw blurRad="292100" dist="138988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0A797F2E-2441-5CC2-9DAB-F0E26C72A845}"/>
                </a:ext>
              </a:extLst>
            </p:cNvPr>
            <p:cNvSpPr/>
            <p:nvPr/>
          </p:nvSpPr>
          <p:spPr>
            <a:xfrm>
              <a:off x="3429360" y="3933000"/>
              <a:ext cx="124164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0" tIns="0" rIns="0" bIns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RPKM class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002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Replicates - estimating a biological variance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5849609" y="1596088"/>
            <a:ext cx="9278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 does this tell you about the number of </a:t>
            </a:r>
          </a:p>
          <a:p>
            <a:r>
              <a:rPr lang="en-US" sz="2000" dirty="0"/>
              <a:t>replicates needed ?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F0B966-3CAB-D119-084B-8F84737D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87837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8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Replicates - estimating a biological variance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5849609" y="1596088"/>
            <a:ext cx="9278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 does this tell you about the number of </a:t>
            </a:r>
          </a:p>
          <a:p>
            <a:r>
              <a:rPr lang="en-US" sz="2000" dirty="0"/>
              <a:t>replicates needed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0B966-3CAB-D119-084B-8F84737D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87837"/>
            <a:ext cx="64008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88A60-E38D-5819-E458-98A7FA7F1D1D}"/>
              </a:ext>
            </a:extLst>
          </p:cNvPr>
          <p:cNvSpPr txBox="1"/>
          <p:nvPr/>
        </p:nvSpPr>
        <p:spPr>
          <a:xfrm>
            <a:off x="6096000" y="3212123"/>
            <a:ext cx="543950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2 types of replicates: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Technical</a:t>
            </a:r>
            <a:r>
              <a:rPr lang="en-US" sz="2400" dirty="0"/>
              <a:t>: same RNA extract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Biological</a:t>
            </a:r>
            <a:r>
              <a:rPr lang="en-US" sz="2400" dirty="0"/>
              <a:t>: same biological condition</a:t>
            </a:r>
          </a:p>
        </p:txBody>
      </p:sp>
    </p:spTree>
    <p:extLst>
      <p:ext uri="{BB962C8B-B14F-4D97-AF65-F5344CB8AC3E}">
        <p14:creationId xmlns:p14="http://schemas.microsoft.com/office/powerpoint/2010/main" val="2992606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8365412-6DB3-BD11-F991-E8A67AE97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3941" r="4704" b="8374"/>
          <a:stretch/>
        </p:blipFill>
        <p:spPr>
          <a:xfrm>
            <a:off x="755040" y="982175"/>
            <a:ext cx="9340380" cy="469518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Technical replicates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1605855" y="5593657"/>
            <a:ext cx="1763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/>
              <a:t>D. </a:t>
            </a:r>
            <a:r>
              <a:rPr lang="en-US" sz="2000" i="1" dirty="0" err="1"/>
              <a:t>simulans</a:t>
            </a:r>
            <a:endParaRPr lang="en-US" i="1" dirty="0"/>
          </a:p>
          <a:p>
            <a:pPr algn="ctr"/>
            <a:r>
              <a:rPr lang="en-US" sz="2000" dirty="0"/>
              <a:t>Male heads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A2C04-51A0-91EA-D358-49BBDD24892E}"/>
              </a:ext>
            </a:extLst>
          </p:cNvPr>
          <p:cNvSpPr txBox="1"/>
          <p:nvPr/>
        </p:nvSpPr>
        <p:spPr>
          <a:xfrm>
            <a:off x="4606962" y="5593656"/>
            <a:ext cx="21039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/>
              <a:t>D. melanogaster</a:t>
            </a:r>
            <a:endParaRPr lang="en-US" i="1"/>
          </a:p>
          <a:p>
            <a:pPr algn="ctr"/>
            <a:r>
              <a:rPr lang="en-US" sz="2000" dirty="0"/>
              <a:t>Female heads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377C-16A7-4E82-05C1-10D3E9D76311}"/>
              </a:ext>
            </a:extLst>
          </p:cNvPr>
          <p:cNvSpPr txBox="1"/>
          <p:nvPr/>
        </p:nvSpPr>
        <p:spPr>
          <a:xfrm>
            <a:off x="7842531" y="5593656"/>
            <a:ext cx="1763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C167 cell line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18E46-60C2-135B-599E-FA8D38632C81}"/>
              </a:ext>
            </a:extLst>
          </p:cNvPr>
          <p:cNvSpPr txBox="1"/>
          <p:nvPr/>
        </p:nvSpPr>
        <p:spPr>
          <a:xfrm>
            <a:off x="6965700" y="6415003"/>
            <a:ext cx="413824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323232"/>
                </a:solidFill>
                <a:latin typeface="Corbel"/>
                <a:cs typeface="Arial"/>
              </a:rPr>
              <a:t>Lauren M </a:t>
            </a:r>
            <a:r>
              <a:rPr lang="en-US" sz="1600" err="1">
                <a:solidFill>
                  <a:srgbClr val="323232"/>
                </a:solidFill>
                <a:latin typeface="Corbel"/>
                <a:cs typeface="Arial"/>
              </a:rPr>
              <a:t>Mclntyre</a:t>
            </a:r>
            <a:r>
              <a:rPr lang="en-US" sz="1600" dirty="0">
                <a:solidFill>
                  <a:srgbClr val="323232"/>
                </a:solidFill>
                <a:latin typeface="Corbel"/>
                <a:cs typeface="Arial"/>
              </a:rPr>
              <a:t> et al., BMC Genomics 2011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1698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Technical replicates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7397055" y="4051727"/>
            <a:ext cx="33417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Exon level</a:t>
            </a:r>
            <a:r>
              <a:rPr lang="en-US" sz="2000" dirty="0"/>
              <a:t>: reproducible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99BF16-B1C8-8705-A9E4-34BF4B4E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4" y="735105"/>
            <a:ext cx="6382034" cy="597049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5E433-C308-55D9-E510-311AC62A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07" y="1718142"/>
            <a:ext cx="5200090" cy="19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9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Technical replicates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7397055" y="4051727"/>
            <a:ext cx="37989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Transcript level</a:t>
            </a:r>
            <a:r>
              <a:rPr lang="en-US" sz="2000" dirty="0"/>
              <a:t>: not reproducible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99BF16-B1C8-8705-A9E4-34BF4B4E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4" y="735105"/>
            <a:ext cx="6382034" cy="5970495"/>
          </a:xfrm>
          <a:prstGeom prst="rect">
            <a:avLst/>
          </a:prstGeom>
        </p:spPr>
      </p:pic>
      <p:pic>
        <p:nvPicPr>
          <p:cNvPr id="14" name="Picture 1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886FB784-B340-D16E-739F-96B42B8D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9" y="2133600"/>
            <a:ext cx="6374721" cy="463475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5E433-C308-55D9-E510-311AC62A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07" y="1718142"/>
            <a:ext cx="5200090" cy="19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Biological replicates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E3A98-5ED3-6847-4A9C-3FBC45E45182}"/>
              </a:ext>
            </a:extLst>
          </p:cNvPr>
          <p:cNvSpPr txBox="1"/>
          <p:nvPr/>
        </p:nvSpPr>
        <p:spPr>
          <a:xfrm>
            <a:off x="4196655" y="5871563"/>
            <a:ext cx="37989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Samples per condition</a:t>
            </a:r>
          </a:p>
        </p:txBody>
      </p:sp>
      <p:pic>
        <p:nvPicPr>
          <p:cNvPr id="10" name="Picture 9" descr="A graph with different colored boxes&#10;&#10;Description automatically generated">
            <a:extLst>
              <a:ext uri="{FF2B5EF4-FFF2-40B4-BE49-F238E27FC236}">
                <a16:creationId xmlns:a16="http://schemas.microsoft.com/office/drawing/2014/main" id="{E31C9774-5209-F14D-74D2-706865EA4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9" b="-1307"/>
          <a:stretch/>
        </p:blipFill>
        <p:spPr>
          <a:xfrm>
            <a:off x="651232" y="806824"/>
            <a:ext cx="5003231" cy="4595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10365-DFC3-CAAB-5A25-315F279935AE}"/>
              </a:ext>
            </a:extLst>
          </p:cNvPr>
          <p:cNvSpPr txBox="1"/>
          <p:nvPr/>
        </p:nvSpPr>
        <p:spPr>
          <a:xfrm>
            <a:off x="2205318" y="6203576"/>
            <a:ext cx="983428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323232"/>
                </a:solidFill>
                <a:ea typeface="+mn-lt"/>
                <a:cs typeface="+mn-lt"/>
              </a:rPr>
              <a:t>Soneson, C., Delorenzi, M. A comparison of methods for differential expression analysis of RNA-seq data. </a:t>
            </a:r>
          </a:p>
          <a:p>
            <a:r>
              <a:rPr lang="en-US" sz="1600" i="1" dirty="0">
                <a:solidFill>
                  <a:srgbClr val="323232"/>
                </a:solidFill>
                <a:ea typeface="+mn-lt"/>
                <a:cs typeface="+mn-lt"/>
              </a:rPr>
              <a:t>BMC Bioinformatics</a:t>
            </a:r>
            <a:r>
              <a:rPr lang="en-US" sz="1600" dirty="0">
                <a:solidFill>
                  <a:srgbClr val="323232"/>
                </a:solidFill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rgbClr val="323232"/>
                </a:solidFill>
                <a:ea typeface="+mn-lt"/>
                <a:cs typeface="+mn-lt"/>
              </a:rPr>
              <a:t>14</a:t>
            </a:r>
            <a:r>
              <a:rPr lang="en-US" sz="1600" dirty="0">
                <a:solidFill>
                  <a:srgbClr val="323232"/>
                </a:solidFill>
                <a:ea typeface="+mn-lt"/>
                <a:cs typeface="+mn-lt"/>
              </a:rPr>
              <a:t>, 91 (2013). </a:t>
            </a:r>
            <a:endParaRPr lang="en-US" sz="1600" dirty="0">
              <a:solidFill>
                <a:srgbClr val="323232"/>
              </a:solidFill>
            </a:endParaRPr>
          </a:p>
          <a:p>
            <a:endParaRPr lang="en-US" sz="2000">
              <a:latin typeface="Corbel"/>
              <a:cs typeface="Arial"/>
            </a:endParaRPr>
          </a:p>
        </p:txBody>
      </p:sp>
      <p:pic>
        <p:nvPicPr>
          <p:cNvPr id="9" name="Picture 8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AB325C8B-64DC-BBD8-7390-BE6D8EA97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" r="2070"/>
          <a:stretch/>
        </p:blipFill>
        <p:spPr>
          <a:xfrm>
            <a:off x="6527170" y="708212"/>
            <a:ext cx="5019001" cy="4697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C91FF7-579A-9F5E-E5B8-283899F1D275}"/>
              </a:ext>
            </a:extLst>
          </p:cNvPr>
          <p:cNvSpPr txBox="1"/>
          <p:nvPr/>
        </p:nvSpPr>
        <p:spPr>
          <a:xfrm>
            <a:off x="1987437" y="5273742"/>
            <a:ext cx="430306" cy="593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5C432-38EF-EA3C-3B2D-441B7CFA1A51}"/>
              </a:ext>
            </a:extLst>
          </p:cNvPr>
          <p:cNvSpPr txBox="1"/>
          <p:nvPr/>
        </p:nvSpPr>
        <p:spPr>
          <a:xfrm>
            <a:off x="3359037" y="5273742"/>
            <a:ext cx="430306" cy="593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AFB1E-DACB-A376-85A6-4E5FBB3E3924}"/>
              </a:ext>
            </a:extLst>
          </p:cNvPr>
          <p:cNvSpPr txBox="1"/>
          <p:nvPr/>
        </p:nvSpPr>
        <p:spPr>
          <a:xfrm>
            <a:off x="4649954" y="5327530"/>
            <a:ext cx="5916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310B4-DA6A-DFEC-79C2-F8A8A5F7DF02}"/>
              </a:ext>
            </a:extLst>
          </p:cNvPr>
          <p:cNvSpPr txBox="1"/>
          <p:nvPr/>
        </p:nvSpPr>
        <p:spPr>
          <a:xfrm>
            <a:off x="7751742" y="5318565"/>
            <a:ext cx="484094" cy="593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2EEAE-F89D-0264-C5FB-3F31CAE4614C}"/>
              </a:ext>
            </a:extLst>
          </p:cNvPr>
          <p:cNvSpPr txBox="1"/>
          <p:nvPr/>
        </p:nvSpPr>
        <p:spPr>
          <a:xfrm>
            <a:off x="9105413" y="5273742"/>
            <a:ext cx="484094" cy="593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6392A-D364-4E2F-A71C-5443EC418068}"/>
              </a:ext>
            </a:extLst>
          </p:cNvPr>
          <p:cNvSpPr txBox="1"/>
          <p:nvPr/>
        </p:nvSpPr>
        <p:spPr>
          <a:xfrm>
            <a:off x="10387365" y="5327530"/>
            <a:ext cx="6454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4824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More reads or more replicates?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163460"/>
            <a:ext cx="10515600" cy="313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From Liu et al. 2014.  RNA-seq differential expression studies: more sequence or more replication?</a:t>
            </a:r>
            <a:endParaRPr lang="en-US" sz="1400">
              <a:latin typeface="Corbel"/>
              <a:ea typeface="Tahoma"/>
              <a:cs typeface="Arial"/>
            </a:endParaRPr>
          </a:p>
          <a:p>
            <a:pPr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ABE20-79E3-824E-416B-70AA2030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742950"/>
            <a:ext cx="73342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More reads or more replicates?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163460"/>
            <a:ext cx="10515600" cy="313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rgbClr val="000000"/>
                </a:solidFill>
                <a:latin typeface="Corbel"/>
                <a:ea typeface="Tahoma"/>
                <a:cs typeface="Arial"/>
              </a:rPr>
              <a:t>From Liu et al. 2014.  RNA-seq differential expression studies: more sequence or more replication?</a:t>
            </a:r>
            <a:endParaRPr lang="en-US" sz="1400">
              <a:latin typeface="Corbel"/>
              <a:ea typeface="Tahoma"/>
              <a:cs typeface="Arial"/>
            </a:endParaRPr>
          </a:p>
          <a:p>
            <a:pPr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ABE20-79E3-824E-416B-70AA2030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742950"/>
            <a:ext cx="7334250" cy="5372100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B9B4D8A3-992D-A0CE-8F9B-A1D3C7D2D05E}"/>
              </a:ext>
            </a:extLst>
          </p:cNvPr>
          <p:cNvSpPr/>
          <p:nvPr/>
        </p:nvSpPr>
        <p:spPr>
          <a:xfrm>
            <a:off x="4916078" y="1864149"/>
            <a:ext cx="183823" cy="17596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A0F9650-6506-7121-7807-08FC8E5367B3}"/>
              </a:ext>
            </a:extLst>
          </p:cNvPr>
          <p:cNvSpPr/>
          <p:nvPr/>
        </p:nvSpPr>
        <p:spPr>
          <a:xfrm>
            <a:off x="7987645" y="3670954"/>
            <a:ext cx="183823" cy="17596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AA93670-8A7E-F281-C8A5-35B9171E3327}"/>
              </a:ext>
            </a:extLst>
          </p:cNvPr>
          <p:cNvSpPr/>
          <p:nvPr/>
        </p:nvSpPr>
        <p:spPr>
          <a:xfrm>
            <a:off x="5670223" y="2390479"/>
            <a:ext cx="183823" cy="17596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A8FC6-4F8B-8CFB-8F45-F6DC3AB2745A}"/>
              </a:ext>
            </a:extLst>
          </p:cNvPr>
          <p:cNvSpPr txBox="1"/>
          <p:nvPr/>
        </p:nvSpPr>
        <p:spPr>
          <a:xfrm>
            <a:off x="7072459" y="3900634"/>
            <a:ext cx="1454871" cy="3657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reps - 30M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5D3E9-5F51-F582-1319-729880C784B6}"/>
              </a:ext>
            </a:extLst>
          </p:cNvPr>
          <p:cNvSpPr txBox="1"/>
          <p:nvPr/>
        </p:nvSpPr>
        <p:spPr>
          <a:xfrm>
            <a:off x="5359923" y="2573026"/>
            <a:ext cx="1454871" cy="3657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 reps - 15M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6ADC1-F951-0531-4AE9-BD55ABE3D740}"/>
              </a:ext>
            </a:extLst>
          </p:cNvPr>
          <p:cNvSpPr txBox="1"/>
          <p:nvPr/>
        </p:nvSpPr>
        <p:spPr>
          <a:xfrm>
            <a:off x="4275840" y="1253273"/>
            <a:ext cx="1454871" cy="3657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reps - 10M</a:t>
            </a:r>
          </a:p>
        </p:txBody>
      </p:sp>
    </p:spTree>
    <p:extLst>
      <p:ext uri="{BB962C8B-B14F-4D97-AF65-F5344CB8AC3E}">
        <p14:creationId xmlns:p14="http://schemas.microsoft.com/office/powerpoint/2010/main" val="381652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Course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Day 1</a:t>
            </a:r>
          </a:p>
          <a:p>
            <a:pPr marL="815975" lvl="1" indent="-457200">
              <a:buAutoNum type="arabicPeriod"/>
            </a:pPr>
            <a:r>
              <a:rPr lang="en-GB" b="1">
                <a:ea typeface="Tahoma"/>
                <a:cs typeface="Gill Sans Light"/>
              </a:rPr>
              <a:t>Overview </a:t>
            </a:r>
            <a:r>
              <a:rPr lang="en-GB">
                <a:ea typeface="Tahoma"/>
                <a:cs typeface="Gill Sans Light"/>
              </a:rPr>
              <a:t>of RNAseq </a:t>
            </a:r>
            <a:endParaRPr lang="en-GB" b="1">
              <a:ea typeface="Tahoma"/>
              <a:cs typeface="Gill Sans Light"/>
            </a:endParaRPr>
          </a:p>
          <a:p>
            <a:pPr marL="815975" lvl="1" indent="-457200">
              <a:buAutoNum type="arabicPeriod"/>
            </a:pPr>
            <a:r>
              <a:rPr lang="en-GB" dirty="0">
                <a:ea typeface="Tahoma"/>
                <a:cs typeface="Gill Sans Light"/>
              </a:rPr>
              <a:t>Getting started with the </a:t>
            </a:r>
            <a:r>
              <a:rPr lang="en-GB" b="1">
                <a:ea typeface="Tahoma"/>
                <a:cs typeface="Gill Sans Light"/>
              </a:rPr>
              <a:t>cluster</a:t>
            </a:r>
          </a:p>
          <a:p>
            <a:pPr marL="815975" lvl="1" indent="-457200">
              <a:buAutoNum type="arabicPeriod"/>
            </a:pPr>
            <a:r>
              <a:rPr lang="en-GB" b="1">
                <a:ea typeface="Tahoma"/>
                <a:cs typeface="Gill Sans Light"/>
              </a:rPr>
              <a:t>Quality Control </a:t>
            </a:r>
            <a:r>
              <a:rPr lang="en-GB">
                <a:ea typeface="Tahoma"/>
                <a:cs typeface="Gill Sans Light"/>
              </a:rPr>
              <a:t>of the raw data</a:t>
            </a:r>
          </a:p>
          <a:p>
            <a:pPr marL="815975" lvl="1" indent="-457200">
              <a:buAutoNum type="arabicPeriod"/>
            </a:pPr>
            <a:r>
              <a:rPr lang="en-GB">
                <a:ea typeface="Tahoma"/>
                <a:cs typeface="Gill Sans Light"/>
              </a:rPr>
              <a:t>Sequence </a:t>
            </a:r>
            <a:r>
              <a:rPr lang="en-GB" b="1">
                <a:ea typeface="Tahoma"/>
                <a:cs typeface="Gill Sans Light"/>
              </a:rPr>
              <a:t>trimming </a:t>
            </a:r>
            <a:endParaRPr lang="en-GB" b="1"/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r>
              <a:rPr lang="en-GB" dirty="0">
                <a:ea typeface="Tahoma"/>
                <a:cs typeface="Gill Sans Light"/>
              </a:rPr>
              <a:t>Day 2</a:t>
            </a:r>
          </a:p>
          <a:p>
            <a:pPr marL="815975" lvl="1" indent="-457200">
              <a:buAutoNum type="arabicPeriod"/>
            </a:pPr>
            <a:r>
              <a:rPr lang="en-GB">
                <a:ea typeface="Tahoma"/>
                <a:cs typeface="Gill Sans Light"/>
              </a:rPr>
              <a:t>Reas </a:t>
            </a:r>
            <a:r>
              <a:rPr lang="en-GB" b="1">
                <a:ea typeface="Tahoma"/>
                <a:cs typeface="Gill Sans Light"/>
              </a:rPr>
              <a:t>mapping</a:t>
            </a:r>
          </a:p>
          <a:p>
            <a:pPr marL="815975" lvl="1" indent="-457200">
              <a:buAutoNum type="arabicPeriod"/>
            </a:pPr>
            <a:r>
              <a:rPr lang="en-GB" b="1">
                <a:ea typeface="Tahoma"/>
                <a:cs typeface="Gill Sans Light"/>
              </a:rPr>
              <a:t>Differential Expression</a:t>
            </a:r>
            <a:r>
              <a:rPr lang="en-GB">
                <a:ea typeface="Tahoma"/>
                <a:cs typeface="Gill Sans Light"/>
              </a:rPr>
              <a:t> Inference</a:t>
            </a:r>
            <a:endParaRPr lang="en-GB"/>
          </a:p>
          <a:p>
            <a:pPr marL="815975" lvl="1" indent="-457200">
              <a:buAutoNum type="arabicPeriod"/>
            </a:pPr>
            <a:r>
              <a:rPr lang="en-GB">
                <a:ea typeface="Tahoma"/>
                <a:cs typeface="Gill Sans Light"/>
              </a:rPr>
              <a:t>Enrichment Analysis</a:t>
            </a:r>
          </a:p>
        </p:txBody>
      </p:sp>
    </p:spTree>
    <p:extLst>
      <p:ext uri="{BB962C8B-B14F-4D97-AF65-F5344CB8AC3E}">
        <p14:creationId xmlns:p14="http://schemas.microsoft.com/office/powerpoint/2010/main" val="386356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RNA sample preparation - RIN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15F236-9C49-3C9B-6DE4-0EAE53395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526801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ea typeface="Tahoma"/>
                <a:cs typeface="Gill Sans Light"/>
              </a:rPr>
              <a:t>Sample quality is critically important: we cannot make up for poor data</a:t>
            </a:r>
          </a:p>
          <a:p>
            <a:pPr marL="342900" indent="-342900">
              <a:buChar char="•"/>
            </a:pPr>
            <a:r>
              <a:rPr lang="en-US" dirty="0">
                <a:ea typeface="Tahoma"/>
                <a:cs typeface="Gill Sans Light"/>
              </a:rPr>
              <a:t>RNA Integrity Number (RIN) </a:t>
            </a:r>
            <a:endParaRPr lang="en-US" dirty="0"/>
          </a:p>
          <a:p>
            <a:pPr marL="342900" indent="-342900">
              <a:buChar char="•"/>
            </a:pPr>
            <a:endParaRPr lang="en-US" dirty="0"/>
          </a:p>
          <a:p>
            <a:pPr marL="342900" indent="-342900">
              <a:buChar char="•"/>
            </a:pPr>
            <a:r>
              <a:rPr lang="en-US" dirty="0">
                <a:ea typeface="Tahoma"/>
                <a:cs typeface="Gill Sans Light"/>
              </a:rPr>
              <a:t>Minimums:</a:t>
            </a:r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Tahoma"/>
                <a:cs typeface="Gill Sans Light"/>
              </a:rPr>
              <a:t>7-8 </a:t>
            </a:r>
            <a:r>
              <a:rPr lang="en-US">
                <a:ea typeface="Tahoma"/>
                <a:cs typeface="Gill Sans Light"/>
              </a:rPr>
              <a:t> </a:t>
            </a:r>
            <a:r>
              <a:rPr lang="en-US" dirty="0">
                <a:ea typeface="Tahoma"/>
                <a:cs typeface="Gill Sans Light"/>
              </a:rPr>
              <a:t>: </a:t>
            </a:r>
            <a:r>
              <a:rPr lang="en-US" dirty="0" err="1">
                <a:ea typeface="Tahoma"/>
                <a:cs typeface="Gill Sans Light"/>
              </a:rPr>
              <a:t>eukaryot</a:t>
            </a:r>
            <a:r>
              <a:rPr lang="en-US" dirty="0">
                <a:ea typeface="Tahoma"/>
                <a:cs typeface="Gill Sans Light"/>
              </a:rPr>
              <a:t> mRNA</a:t>
            </a:r>
          </a:p>
          <a:p>
            <a:pPr marL="701675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Tahoma"/>
                <a:cs typeface="Gill Sans Light"/>
              </a:rPr>
              <a:t>9      : bacterial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5B6AB7-5C34-774A-A06B-FF1474C6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11" y="704801"/>
            <a:ext cx="4202979" cy="657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97413-DD58-4C97-C2BF-01AD7BBF5E5B}"/>
              </a:ext>
            </a:extLst>
          </p:cNvPr>
          <p:cNvSpPr txBox="1"/>
          <p:nvPr/>
        </p:nvSpPr>
        <p:spPr>
          <a:xfrm>
            <a:off x="1009649" y="631507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323232"/>
                </a:solidFill>
                <a:latin typeface="Arial"/>
                <a:cs typeface="Arial"/>
              </a:rPr>
              <a:t>Schroeder </a:t>
            </a:r>
            <a:r>
              <a:rPr lang="en-US" sz="1200" i="1" dirty="0">
                <a:solidFill>
                  <a:srgbClr val="323232"/>
                </a:solidFill>
                <a:latin typeface="Arial"/>
                <a:cs typeface="Arial"/>
              </a:rPr>
              <a:t>et al</a:t>
            </a:r>
            <a:r>
              <a:rPr lang="en-US" sz="1200" dirty="0">
                <a:solidFill>
                  <a:srgbClr val="323232"/>
                </a:solidFill>
                <a:latin typeface="Arial"/>
                <a:cs typeface="Arial"/>
              </a:rPr>
              <a:t> BMC Mol Biol 2006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31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RNA sample preparation - RIN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97413-DD58-4C97-C2BF-01AD7BBF5E5B}"/>
              </a:ext>
            </a:extLst>
          </p:cNvPr>
          <p:cNvSpPr txBox="1"/>
          <p:nvPr/>
        </p:nvSpPr>
        <p:spPr>
          <a:xfrm>
            <a:off x="9171690" y="48616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323232"/>
                </a:solidFill>
                <a:latin typeface="Arial"/>
                <a:cs typeface="Arial"/>
              </a:rPr>
              <a:t>Schroeder </a:t>
            </a:r>
            <a:r>
              <a:rPr lang="en-US" sz="1200" i="1" dirty="0">
                <a:solidFill>
                  <a:srgbClr val="323232"/>
                </a:solidFill>
                <a:latin typeface="Arial"/>
                <a:cs typeface="Arial"/>
              </a:rPr>
              <a:t>et al</a:t>
            </a:r>
            <a:r>
              <a:rPr lang="en-US" sz="1200" dirty="0">
                <a:solidFill>
                  <a:srgbClr val="323232"/>
                </a:solidFill>
                <a:latin typeface="Arial"/>
                <a:cs typeface="Arial"/>
              </a:rPr>
              <a:t> BMC Mol Biol 2006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EA99447-8BA3-1E50-0E59-A0D5F175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7" y="680301"/>
            <a:ext cx="5843613" cy="563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34838-51EE-648F-575E-736A38CD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11" y="704801"/>
            <a:ext cx="4202979" cy="657961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56499-804D-2388-9A97-3CF0C973C5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44" y="6312718"/>
            <a:ext cx="7074817" cy="63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dirty="0">
                <a:ea typeface="+mn-lt"/>
                <a:cs typeface="+mn-lt"/>
              </a:rPr>
              <a:t>Sigurgeirsson B, Emanuelsson O, Lundeberg J. Sequencing degraded RNA addressed by 3' tag counting. </a:t>
            </a:r>
            <a:endParaRPr lang="en-US" sz="1100"/>
          </a:p>
          <a:p>
            <a:r>
              <a:rPr lang="en-US" sz="1100" dirty="0" err="1">
                <a:ea typeface="+mn-lt"/>
                <a:cs typeface="+mn-lt"/>
              </a:rPr>
              <a:t>PLoS</a:t>
            </a:r>
            <a:r>
              <a:rPr lang="en-US" sz="1100" dirty="0">
                <a:ea typeface="+mn-lt"/>
                <a:cs typeface="+mn-lt"/>
              </a:rPr>
              <a:t> One. 2014 Mar 14;9(3):e91851.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072871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slides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RNA and molecular biology</a:t>
            </a:r>
            <a:endParaRPr lang="en-GB" dirty="0"/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Main challenges for </a:t>
            </a:r>
            <a:r>
              <a:rPr lang="en-GB" dirty="0" err="1">
                <a:ea typeface="Tahoma"/>
                <a:cs typeface="Gill Sans Light"/>
              </a:rPr>
              <a:t>RNAseq</a:t>
            </a:r>
            <a:endParaRPr lang="en-GB" dirty="0">
              <a:ea typeface="Tahoma"/>
              <a:cs typeface="Gill Sans Light"/>
            </a:endParaRP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Major Sequencing technologies</a:t>
            </a:r>
          </a:p>
          <a:p>
            <a:pPr marL="815975" lvl="1" indent="-457200">
              <a:buFont typeface="Arial"/>
              <a:buChar char="•"/>
            </a:pPr>
            <a:r>
              <a:rPr lang="en-GB" dirty="0">
                <a:ea typeface="Tahoma"/>
                <a:cs typeface="Gill Sans Light"/>
              </a:rPr>
              <a:t>Planning your sequencing : choices, number of samples, …</a:t>
            </a:r>
            <a:endParaRPr lang="en-GB"/>
          </a:p>
          <a:p>
            <a:pPr marL="815975" lvl="1" indent="-457200">
              <a:buFont typeface="Arial"/>
              <a:buChar char="•"/>
            </a:pPr>
            <a:r>
              <a:rPr lang="en-GB" b="1" dirty="0">
                <a:ea typeface="Tahoma"/>
                <a:cs typeface="Gill Sans Light"/>
              </a:rPr>
              <a:t>Bioinformatics analysis overview</a:t>
            </a:r>
            <a:endParaRPr lang="en-GB" dirty="0"/>
          </a:p>
          <a:p>
            <a:pPr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94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Basic </a:t>
            </a:r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protocol overview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127BB-A1B1-BD97-8EB5-26E8D764EFE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84565" y="1124640"/>
            <a:ext cx="3849840" cy="544572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6B8CB-C7FA-0512-C2B9-75D0B008418D}"/>
              </a:ext>
            </a:extLst>
          </p:cNvPr>
          <p:cNvPicPr/>
          <p:nvPr/>
        </p:nvPicPr>
        <p:blipFill>
          <a:blip r:embed="rId3"/>
          <a:srcRect t="50066" r="34744"/>
          <a:stretch/>
        </p:blipFill>
        <p:spPr>
          <a:xfrm>
            <a:off x="5516925" y="1124640"/>
            <a:ext cx="4655880" cy="215712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ECE51-72F7-876A-7114-0D704F72A4F6}"/>
              </a:ext>
            </a:extLst>
          </p:cNvPr>
          <p:cNvPicPr/>
          <p:nvPr/>
        </p:nvPicPr>
        <p:blipFill>
          <a:blip r:embed="rId4"/>
          <a:srcRect l="7002" r="54997"/>
          <a:stretch/>
        </p:blipFill>
        <p:spPr>
          <a:xfrm>
            <a:off x="7128645" y="4293000"/>
            <a:ext cx="3004920" cy="2470320"/>
          </a:xfrm>
          <a:prstGeom prst="rect">
            <a:avLst/>
          </a:prstGeom>
          <a:ln>
            <a:noFill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F6F9F6-87E8-20B9-A59C-54A2DD23EF38}"/>
              </a:ext>
            </a:extLst>
          </p:cNvPr>
          <p:cNvSpPr/>
          <p:nvPr/>
        </p:nvSpPr>
        <p:spPr>
          <a:xfrm>
            <a:off x="5521071" y="5291709"/>
            <a:ext cx="1502283" cy="4846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B37705-3A49-1D35-0445-BE7B1905C05F}"/>
              </a:ext>
            </a:extLst>
          </p:cNvPr>
          <p:cNvSpPr/>
          <p:nvPr/>
        </p:nvSpPr>
        <p:spPr>
          <a:xfrm rot="-5400000">
            <a:off x="8045195" y="3701033"/>
            <a:ext cx="692658" cy="494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data analysis - basic pipeline</a:t>
            </a:r>
            <a:endParaRPr lang="en-GB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70BECAC0-EEDE-C928-9C69-62580FDA84E8}"/>
              </a:ext>
            </a:extLst>
          </p:cNvPr>
          <p:cNvSpPr/>
          <p:nvPr/>
        </p:nvSpPr>
        <p:spPr>
          <a:xfrm>
            <a:off x="3097530" y="510100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03123EF-EB38-BB98-2E7F-6E70D351B52E}"/>
              </a:ext>
            </a:extLst>
          </p:cNvPr>
          <p:cNvSpPr/>
          <p:nvPr/>
        </p:nvSpPr>
        <p:spPr>
          <a:xfrm>
            <a:off x="5336730" y="5998845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5429B9B6-F022-9482-0B46-C53F924E95C9}"/>
              </a:ext>
            </a:extLst>
          </p:cNvPr>
          <p:cNvSpPr/>
          <p:nvPr/>
        </p:nvSpPr>
        <p:spPr>
          <a:xfrm>
            <a:off x="2724570" y="609028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157D905-11B7-F5C7-18BC-51AD871BA7BB}"/>
              </a:ext>
            </a:extLst>
          </p:cNvPr>
          <p:cNvSpPr/>
          <p:nvPr/>
        </p:nvSpPr>
        <p:spPr>
          <a:xfrm>
            <a:off x="2266290" y="510136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1F94216-0EB3-A34B-43B7-CB83E7499711}"/>
              </a:ext>
            </a:extLst>
          </p:cNvPr>
          <p:cNvSpPr/>
          <p:nvPr/>
        </p:nvSpPr>
        <p:spPr>
          <a:xfrm>
            <a:off x="2274570" y="42218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1A16E2ED-4A6D-77AC-D521-AF87F7F69E3E}"/>
              </a:ext>
            </a:extLst>
          </p:cNvPr>
          <p:cNvSpPr/>
          <p:nvPr/>
        </p:nvSpPr>
        <p:spPr>
          <a:xfrm flipH="1">
            <a:off x="514593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ACBAAC57-4093-188F-47D2-126C76DC25D4}"/>
              </a:ext>
            </a:extLst>
          </p:cNvPr>
          <p:cNvSpPr/>
          <p:nvPr/>
        </p:nvSpPr>
        <p:spPr>
          <a:xfrm flipH="1">
            <a:off x="332901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67E8712-9B1E-52F3-38F5-0D7AAE1703D7}"/>
              </a:ext>
            </a:extLst>
          </p:cNvPr>
          <p:cNvSpPr/>
          <p:nvPr/>
        </p:nvSpPr>
        <p:spPr>
          <a:xfrm>
            <a:off x="6459570" y="33596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0B578083-4813-0089-4F37-0C59ACAFF67D}"/>
              </a:ext>
            </a:extLst>
          </p:cNvPr>
          <p:cNvSpPr/>
          <p:nvPr/>
        </p:nvSpPr>
        <p:spPr>
          <a:xfrm>
            <a:off x="4011930" y="1243965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DA10F-9B9C-9C5F-C3D3-48AB1314813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04650" y="929685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18" name="CustomShape 11">
            <a:extLst>
              <a:ext uri="{FF2B5EF4-FFF2-40B4-BE49-F238E27FC236}">
                <a16:creationId xmlns:a16="http://schemas.microsoft.com/office/drawing/2014/main" id="{D11332CF-85D1-D577-A492-5AD944E2B987}"/>
              </a:ext>
            </a:extLst>
          </p:cNvPr>
          <p:cNvSpPr/>
          <p:nvPr/>
        </p:nvSpPr>
        <p:spPr>
          <a:xfrm>
            <a:off x="1132650" y="1491645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73A432FC-EBC3-0EDA-177C-E3380ECD1C1B}"/>
              </a:ext>
            </a:extLst>
          </p:cNvPr>
          <p:cNvSpPr/>
          <p:nvPr/>
        </p:nvSpPr>
        <p:spPr>
          <a:xfrm>
            <a:off x="2914650" y="1012485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ED9F3242-0C13-AD9F-860F-1D69BD66E7F8}"/>
              </a:ext>
            </a:extLst>
          </p:cNvPr>
          <p:cNvSpPr/>
          <p:nvPr/>
        </p:nvSpPr>
        <p:spPr>
          <a:xfrm>
            <a:off x="5773770" y="281536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6D77A17A-823B-3D57-D23D-4BA1800C91BE}"/>
              </a:ext>
            </a:extLst>
          </p:cNvPr>
          <p:cNvSpPr/>
          <p:nvPr/>
        </p:nvSpPr>
        <p:spPr>
          <a:xfrm>
            <a:off x="5819490" y="2004645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029FA7BA-FF25-842F-67BE-EF195257FE64}"/>
              </a:ext>
            </a:extLst>
          </p:cNvPr>
          <p:cNvSpPr/>
          <p:nvPr/>
        </p:nvSpPr>
        <p:spPr>
          <a:xfrm>
            <a:off x="5545170" y="3929205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795D276C-9915-8E9E-A776-35682B97BE89}"/>
              </a:ext>
            </a:extLst>
          </p:cNvPr>
          <p:cNvSpPr/>
          <p:nvPr/>
        </p:nvSpPr>
        <p:spPr>
          <a:xfrm>
            <a:off x="3774330" y="392920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D144021D-3055-72F3-A4B2-5D0244B87E40}"/>
              </a:ext>
            </a:extLst>
          </p:cNvPr>
          <p:cNvSpPr/>
          <p:nvPr/>
        </p:nvSpPr>
        <p:spPr>
          <a:xfrm>
            <a:off x="1464210" y="5670885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AB91353F-9F89-3E97-6742-C2C733D89384}"/>
              </a:ext>
            </a:extLst>
          </p:cNvPr>
          <p:cNvSpPr/>
          <p:nvPr/>
        </p:nvSpPr>
        <p:spPr>
          <a:xfrm>
            <a:off x="3547530" y="5790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93ADF29-ACB0-902D-FA65-B70DE2A6FDB6}"/>
              </a:ext>
            </a:extLst>
          </p:cNvPr>
          <p:cNvSpPr/>
          <p:nvPr/>
        </p:nvSpPr>
        <p:spPr>
          <a:xfrm>
            <a:off x="5899050" y="5439045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49AB2BAA-F0C1-BCCC-287F-C958CCCC7C20}"/>
              </a:ext>
            </a:extLst>
          </p:cNvPr>
          <p:cNvSpPr/>
          <p:nvPr/>
        </p:nvSpPr>
        <p:spPr>
          <a:xfrm>
            <a:off x="1353690" y="4791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311A648-6A5C-595B-EFA9-1D98A69B7577}"/>
              </a:ext>
            </a:extLst>
          </p:cNvPr>
          <p:cNvSpPr/>
          <p:nvPr/>
        </p:nvSpPr>
        <p:spPr>
          <a:xfrm>
            <a:off x="1205370" y="3929205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DCA02250-4A08-5E02-DC41-79B571BBD3CB}"/>
              </a:ext>
            </a:extLst>
          </p:cNvPr>
          <p:cNvSpPr/>
          <p:nvPr/>
        </p:nvSpPr>
        <p:spPr>
          <a:xfrm>
            <a:off x="3920490" y="491740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3">
            <a:extLst>
              <a:ext uri="{FF2B5EF4-FFF2-40B4-BE49-F238E27FC236}">
                <a16:creationId xmlns:a16="http://schemas.microsoft.com/office/drawing/2014/main" id="{39D2768D-BFAC-18BE-5E31-40FCEDE732A6}"/>
              </a:ext>
            </a:extLst>
          </p:cNvPr>
          <p:cNvSpPr/>
          <p:nvPr/>
        </p:nvSpPr>
        <p:spPr>
          <a:xfrm>
            <a:off x="5899050" y="612736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E0D61AD8-CC5E-18A3-6D23-3F913AA69874}"/>
              </a:ext>
            </a:extLst>
          </p:cNvPr>
          <p:cNvSpPr/>
          <p:nvPr/>
        </p:nvSpPr>
        <p:spPr>
          <a:xfrm>
            <a:off x="6459570" y="2364645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49CCAC66-7C5E-1307-9C61-D6BC9C021C40}"/>
              </a:ext>
            </a:extLst>
          </p:cNvPr>
          <p:cNvSpPr/>
          <p:nvPr/>
        </p:nvSpPr>
        <p:spPr>
          <a:xfrm>
            <a:off x="5566410" y="567088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61D1482C-79E8-FE0A-052C-B93A5D0FE337}"/>
              </a:ext>
            </a:extLst>
          </p:cNvPr>
          <p:cNvSpPr/>
          <p:nvPr/>
        </p:nvSpPr>
        <p:spPr>
          <a:xfrm>
            <a:off x="5566410" y="632680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FF0DB09-3700-2447-0FAD-D0574E245450}"/>
              </a:ext>
            </a:extLst>
          </p:cNvPr>
          <p:cNvSpPr/>
          <p:nvPr/>
        </p:nvSpPr>
        <p:spPr>
          <a:xfrm>
            <a:off x="5566410" y="5633085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data analysis - basic pipeline</a:t>
            </a:r>
            <a:endParaRPr lang="en-GB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70BECAC0-EEDE-C928-9C69-62580FDA84E8}"/>
              </a:ext>
            </a:extLst>
          </p:cNvPr>
          <p:cNvSpPr/>
          <p:nvPr/>
        </p:nvSpPr>
        <p:spPr>
          <a:xfrm>
            <a:off x="3097530" y="510100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03123EF-EB38-BB98-2E7F-6E70D351B52E}"/>
              </a:ext>
            </a:extLst>
          </p:cNvPr>
          <p:cNvSpPr/>
          <p:nvPr/>
        </p:nvSpPr>
        <p:spPr>
          <a:xfrm>
            <a:off x="5336730" y="5998845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5429B9B6-F022-9482-0B46-C53F924E95C9}"/>
              </a:ext>
            </a:extLst>
          </p:cNvPr>
          <p:cNvSpPr/>
          <p:nvPr/>
        </p:nvSpPr>
        <p:spPr>
          <a:xfrm>
            <a:off x="2724570" y="609028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157D905-11B7-F5C7-18BC-51AD871BA7BB}"/>
              </a:ext>
            </a:extLst>
          </p:cNvPr>
          <p:cNvSpPr/>
          <p:nvPr/>
        </p:nvSpPr>
        <p:spPr>
          <a:xfrm>
            <a:off x="2266290" y="510136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1F94216-0EB3-A34B-43B7-CB83E7499711}"/>
              </a:ext>
            </a:extLst>
          </p:cNvPr>
          <p:cNvSpPr/>
          <p:nvPr/>
        </p:nvSpPr>
        <p:spPr>
          <a:xfrm>
            <a:off x="2274570" y="42218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1A16E2ED-4A6D-77AC-D521-AF87F7F69E3E}"/>
              </a:ext>
            </a:extLst>
          </p:cNvPr>
          <p:cNvSpPr/>
          <p:nvPr/>
        </p:nvSpPr>
        <p:spPr>
          <a:xfrm flipH="1">
            <a:off x="514593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ACBAAC57-4093-188F-47D2-126C76DC25D4}"/>
              </a:ext>
            </a:extLst>
          </p:cNvPr>
          <p:cNvSpPr/>
          <p:nvPr/>
        </p:nvSpPr>
        <p:spPr>
          <a:xfrm flipH="1">
            <a:off x="332901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67E8712-9B1E-52F3-38F5-0D7AAE1703D7}"/>
              </a:ext>
            </a:extLst>
          </p:cNvPr>
          <p:cNvSpPr/>
          <p:nvPr/>
        </p:nvSpPr>
        <p:spPr>
          <a:xfrm>
            <a:off x="6459570" y="33596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0B578083-4813-0089-4F37-0C59ACAFF67D}"/>
              </a:ext>
            </a:extLst>
          </p:cNvPr>
          <p:cNvSpPr/>
          <p:nvPr/>
        </p:nvSpPr>
        <p:spPr>
          <a:xfrm>
            <a:off x="4011930" y="1243965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DA10F-9B9C-9C5F-C3D3-48AB1314813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04650" y="929685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18" name="CustomShape 11">
            <a:extLst>
              <a:ext uri="{FF2B5EF4-FFF2-40B4-BE49-F238E27FC236}">
                <a16:creationId xmlns:a16="http://schemas.microsoft.com/office/drawing/2014/main" id="{D11332CF-85D1-D577-A492-5AD944E2B987}"/>
              </a:ext>
            </a:extLst>
          </p:cNvPr>
          <p:cNvSpPr/>
          <p:nvPr/>
        </p:nvSpPr>
        <p:spPr>
          <a:xfrm>
            <a:off x="1132650" y="1491645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ED9F3242-0C13-AD9F-860F-1D69BD66E7F8}"/>
              </a:ext>
            </a:extLst>
          </p:cNvPr>
          <p:cNvSpPr/>
          <p:nvPr/>
        </p:nvSpPr>
        <p:spPr>
          <a:xfrm>
            <a:off x="5773770" y="281536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6D77A17A-823B-3D57-D23D-4BA1800C91BE}"/>
              </a:ext>
            </a:extLst>
          </p:cNvPr>
          <p:cNvSpPr/>
          <p:nvPr/>
        </p:nvSpPr>
        <p:spPr>
          <a:xfrm>
            <a:off x="5819490" y="2004645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029FA7BA-FF25-842F-67BE-EF195257FE64}"/>
              </a:ext>
            </a:extLst>
          </p:cNvPr>
          <p:cNvSpPr/>
          <p:nvPr/>
        </p:nvSpPr>
        <p:spPr>
          <a:xfrm>
            <a:off x="5545170" y="3929205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795D276C-9915-8E9E-A776-35682B97BE89}"/>
              </a:ext>
            </a:extLst>
          </p:cNvPr>
          <p:cNvSpPr/>
          <p:nvPr/>
        </p:nvSpPr>
        <p:spPr>
          <a:xfrm>
            <a:off x="3774330" y="392920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D144021D-3055-72F3-A4B2-5D0244B87E40}"/>
              </a:ext>
            </a:extLst>
          </p:cNvPr>
          <p:cNvSpPr/>
          <p:nvPr/>
        </p:nvSpPr>
        <p:spPr>
          <a:xfrm>
            <a:off x="1464210" y="5670885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AB91353F-9F89-3E97-6742-C2C733D89384}"/>
              </a:ext>
            </a:extLst>
          </p:cNvPr>
          <p:cNvSpPr/>
          <p:nvPr/>
        </p:nvSpPr>
        <p:spPr>
          <a:xfrm>
            <a:off x="3547530" y="5790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93ADF29-ACB0-902D-FA65-B70DE2A6FDB6}"/>
              </a:ext>
            </a:extLst>
          </p:cNvPr>
          <p:cNvSpPr/>
          <p:nvPr/>
        </p:nvSpPr>
        <p:spPr>
          <a:xfrm>
            <a:off x="5899050" y="5439045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49AB2BAA-F0C1-BCCC-287F-C958CCCC7C20}"/>
              </a:ext>
            </a:extLst>
          </p:cNvPr>
          <p:cNvSpPr/>
          <p:nvPr/>
        </p:nvSpPr>
        <p:spPr>
          <a:xfrm>
            <a:off x="1353690" y="4791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311A648-6A5C-595B-EFA9-1D98A69B7577}"/>
              </a:ext>
            </a:extLst>
          </p:cNvPr>
          <p:cNvSpPr/>
          <p:nvPr/>
        </p:nvSpPr>
        <p:spPr>
          <a:xfrm>
            <a:off x="1205370" y="3929205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DCA02250-4A08-5E02-DC41-79B571BBD3CB}"/>
              </a:ext>
            </a:extLst>
          </p:cNvPr>
          <p:cNvSpPr/>
          <p:nvPr/>
        </p:nvSpPr>
        <p:spPr>
          <a:xfrm>
            <a:off x="3920490" y="491740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3">
            <a:extLst>
              <a:ext uri="{FF2B5EF4-FFF2-40B4-BE49-F238E27FC236}">
                <a16:creationId xmlns:a16="http://schemas.microsoft.com/office/drawing/2014/main" id="{39D2768D-BFAC-18BE-5E31-40FCEDE732A6}"/>
              </a:ext>
            </a:extLst>
          </p:cNvPr>
          <p:cNvSpPr/>
          <p:nvPr/>
        </p:nvSpPr>
        <p:spPr>
          <a:xfrm>
            <a:off x="5899050" y="612736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E0D61AD8-CC5E-18A3-6D23-3F913AA69874}"/>
              </a:ext>
            </a:extLst>
          </p:cNvPr>
          <p:cNvSpPr/>
          <p:nvPr/>
        </p:nvSpPr>
        <p:spPr>
          <a:xfrm>
            <a:off x="6459570" y="2364645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49CCAC66-7C5E-1307-9C61-D6BC9C021C40}"/>
              </a:ext>
            </a:extLst>
          </p:cNvPr>
          <p:cNvSpPr/>
          <p:nvPr/>
        </p:nvSpPr>
        <p:spPr>
          <a:xfrm>
            <a:off x="5566410" y="567088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61D1482C-79E8-FE0A-052C-B93A5D0FE337}"/>
              </a:ext>
            </a:extLst>
          </p:cNvPr>
          <p:cNvSpPr/>
          <p:nvPr/>
        </p:nvSpPr>
        <p:spPr>
          <a:xfrm>
            <a:off x="5566410" y="632680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FF0DB09-3700-2447-0FAD-D0574E245450}"/>
              </a:ext>
            </a:extLst>
          </p:cNvPr>
          <p:cNvSpPr/>
          <p:nvPr/>
        </p:nvSpPr>
        <p:spPr>
          <a:xfrm>
            <a:off x="5566410" y="5633085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BD49860E-3621-2B74-05C0-D59E46A64B0C}"/>
              </a:ext>
            </a:extLst>
          </p:cNvPr>
          <p:cNvSpPr/>
          <p:nvPr/>
        </p:nvSpPr>
        <p:spPr>
          <a:xfrm>
            <a:off x="4194810" y="11858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C56B3D50-AD3C-B805-B738-E5936030FACC}"/>
              </a:ext>
            </a:extLst>
          </p:cNvPr>
          <p:cNvSpPr/>
          <p:nvPr/>
        </p:nvSpPr>
        <p:spPr>
          <a:xfrm>
            <a:off x="6585570" y="11858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C24C6895-C541-38E4-C3ED-5FA030DCF50E}"/>
              </a:ext>
            </a:extLst>
          </p:cNvPr>
          <p:cNvSpPr/>
          <p:nvPr/>
        </p:nvSpPr>
        <p:spPr>
          <a:xfrm flipH="1">
            <a:off x="7099650" y="14173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16">
            <a:extLst>
              <a:ext uri="{FF2B5EF4-FFF2-40B4-BE49-F238E27FC236}">
                <a16:creationId xmlns:a16="http://schemas.microsoft.com/office/drawing/2014/main" id="{C9C4BCCE-B02C-07B8-2963-E9481B005607}"/>
              </a:ext>
            </a:extLst>
          </p:cNvPr>
          <p:cNvSpPr/>
          <p:nvPr/>
        </p:nvSpPr>
        <p:spPr>
          <a:xfrm>
            <a:off x="7898490" y="8658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36" name="CustomShape 18">
            <a:extLst>
              <a:ext uri="{FF2B5EF4-FFF2-40B4-BE49-F238E27FC236}">
                <a16:creationId xmlns:a16="http://schemas.microsoft.com/office/drawing/2014/main" id="{ED886C70-B53E-8CB4-5B99-07272B670106}"/>
              </a:ext>
            </a:extLst>
          </p:cNvPr>
          <p:cNvSpPr/>
          <p:nvPr/>
        </p:nvSpPr>
        <p:spPr>
          <a:xfrm>
            <a:off x="5824890" y="8848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73A432FC-EBC3-0EDA-177C-E3380ECD1C1B}"/>
              </a:ext>
            </a:extLst>
          </p:cNvPr>
          <p:cNvSpPr/>
          <p:nvPr/>
        </p:nvSpPr>
        <p:spPr>
          <a:xfrm>
            <a:off x="2914650" y="1012485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</p:spTree>
    <p:extLst>
      <p:ext uri="{BB962C8B-B14F-4D97-AF65-F5344CB8AC3E}">
        <p14:creationId xmlns:p14="http://schemas.microsoft.com/office/powerpoint/2010/main" val="3982162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data analysis - basic pipeline</a:t>
            </a:r>
            <a:endParaRPr lang="en-GB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70BECAC0-EEDE-C928-9C69-62580FDA84E8}"/>
              </a:ext>
            </a:extLst>
          </p:cNvPr>
          <p:cNvSpPr/>
          <p:nvPr/>
        </p:nvSpPr>
        <p:spPr>
          <a:xfrm>
            <a:off x="3097530" y="510100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03123EF-EB38-BB98-2E7F-6E70D351B52E}"/>
              </a:ext>
            </a:extLst>
          </p:cNvPr>
          <p:cNvSpPr/>
          <p:nvPr/>
        </p:nvSpPr>
        <p:spPr>
          <a:xfrm>
            <a:off x="5336730" y="5998845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5429B9B6-F022-9482-0B46-C53F924E95C9}"/>
              </a:ext>
            </a:extLst>
          </p:cNvPr>
          <p:cNvSpPr/>
          <p:nvPr/>
        </p:nvSpPr>
        <p:spPr>
          <a:xfrm>
            <a:off x="2724570" y="609028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157D905-11B7-F5C7-18BC-51AD871BA7BB}"/>
              </a:ext>
            </a:extLst>
          </p:cNvPr>
          <p:cNvSpPr/>
          <p:nvPr/>
        </p:nvSpPr>
        <p:spPr>
          <a:xfrm>
            <a:off x="2266290" y="510136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1F94216-0EB3-A34B-43B7-CB83E7499711}"/>
              </a:ext>
            </a:extLst>
          </p:cNvPr>
          <p:cNvSpPr/>
          <p:nvPr/>
        </p:nvSpPr>
        <p:spPr>
          <a:xfrm>
            <a:off x="2274570" y="42218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1A16E2ED-4A6D-77AC-D521-AF87F7F69E3E}"/>
              </a:ext>
            </a:extLst>
          </p:cNvPr>
          <p:cNvSpPr/>
          <p:nvPr/>
        </p:nvSpPr>
        <p:spPr>
          <a:xfrm flipH="1">
            <a:off x="514593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ACBAAC57-4093-188F-47D2-126C76DC25D4}"/>
              </a:ext>
            </a:extLst>
          </p:cNvPr>
          <p:cNvSpPr/>
          <p:nvPr/>
        </p:nvSpPr>
        <p:spPr>
          <a:xfrm flipH="1">
            <a:off x="332901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67E8712-9B1E-52F3-38F5-0D7AAE1703D7}"/>
              </a:ext>
            </a:extLst>
          </p:cNvPr>
          <p:cNvSpPr/>
          <p:nvPr/>
        </p:nvSpPr>
        <p:spPr>
          <a:xfrm>
            <a:off x="6459570" y="33596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0B578083-4813-0089-4F37-0C59ACAFF67D}"/>
              </a:ext>
            </a:extLst>
          </p:cNvPr>
          <p:cNvSpPr/>
          <p:nvPr/>
        </p:nvSpPr>
        <p:spPr>
          <a:xfrm>
            <a:off x="4011930" y="1243965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DA10F-9B9C-9C5F-C3D3-48AB1314813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04650" y="929685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18" name="CustomShape 11">
            <a:extLst>
              <a:ext uri="{FF2B5EF4-FFF2-40B4-BE49-F238E27FC236}">
                <a16:creationId xmlns:a16="http://schemas.microsoft.com/office/drawing/2014/main" id="{D11332CF-85D1-D577-A492-5AD944E2B987}"/>
              </a:ext>
            </a:extLst>
          </p:cNvPr>
          <p:cNvSpPr/>
          <p:nvPr/>
        </p:nvSpPr>
        <p:spPr>
          <a:xfrm>
            <a:off x="1132650" y="1491645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6D77A17A-823B-3D57-D23D-4BA1800C91BE}"/>
              </a:ext>
            </a:extLst>
          </p:cNvPr>
          <p:cNvSpPr/>
          <p:nvPr/>
        </p:nvSpPr>
        <p:spPr>
          <a:xfrm>
            <a:off x="5819490" y="2004645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029FA7BA-FF25-842F-67BE-EF195257FE64}"/>
              </a:ext>
            </a:extLst>
          </p:cNvPr>
          <p:cNvSpPr/>
          <p:nvPr/>
        </p:nvSpPr>
        <p:spPr>
          <a:xfrm>
            <a:off x="5545170" y="3929205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795D276C-9915-8E9E-A776-35682B97BE89}"/>
              </a:ext>
            </a:extLst>
          </p:cNvPr>
          <p:cNvSpPr/>
          <p:nvPr/>
        </p:nvSpPr>
        <p:spPr>
          <a:xfrm>
            <a:off x="3774330" y="392920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D144021D-3055-72F3-A4B2-5D0244B87E40}"/>
              </a:ext>
            </a:extLst>
          </p:cNvPr>
          <p:cNvSpPr/>
          <p:nvPr/>
        </p:nvSpPr>
        <p:spPr>
          <a:xfrm>
            <a:off x="1464210" y="5670885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AB91353F-9F89-3E97-6742-C2C733D89384}"/>
              </a:ext>
            </a:extLst>
          </p:cNvPr>
          <p:cNvSpPr/>
          <p:nvPr/>
        </p:nvSpPr>
        <p:spPr>
          <a:xfrm>
            <a:off x="3547530" y="5790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93ADF29-ACB0-902D-FA65-B70DE2A6FDB6}"/>
              </a:ext>
            </a:extLst>
          </p:cNvPr>
          <p:cNvSpPr/>
          <p:nvPr/>
        </p:nvSpPr>
        <p:spPr>
          <a:xfrm>
            <a:off x="5899050" y="5439045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49AB2BAA-F0C1-BCCC-287F-C958CCCC7C20}"/>
              </a:ext>
            </a:extLst>
          </p:cNvPr>
          <p:cNvSpPr/>
          <p:nvPr/>
        </p:nvSpPr>
        <p:spPr>
          <a:xfrm>
            <a:off x="1353690" y="4791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311A648-6A5C-595B-EFA9-1D98A69B7577}"/>
              </a:ext>
            </a:extLst>
          </p:cNvPr>
          <p:cNvSpPr/>
          <p:nvPr/>
        </p:nvSpPr>
        <p:spPr>
          <a:xfrm>
            <a:off x="1205370" y="3929205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DCA02250-4A08-5E02-DC41-79B571BBD3CB}"/>
              </a:ext>
            </a:extLst>
          </p:cNvPr>
          <p:cNvSpPr/>
          <p:nvPr/>
        </p:nvSpPr>
        <p:spPr>
          <a:xfrm>
            <a:off x="3920490" y="491740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3">
            <a:extLst>
              <a:ext uri="{FF2B5EF4-FFF2-40B4-BE49-F238E27FC236}">
                <a16:creationId xmlns:a16="http://schemas.microsoft.com/office/drawing/2014/main" id="{39D2768D-BFAC-18BE-5E31-40FCEDE732A6}"/>
              </a:ext>
            </a:extLst>
          </p:cNvPr>
          <p:cNvSpPr/>
          <p:nvPr/>
        </p:nvSpPr>
        <p:spPr>
          <a:xfrm>
            <a:off x="5899050" y="612736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58CF8E-C979-73A8-3C1D-597C43097AF5}"/>
              </a:ext>
            </a:extLst>
          </p:cNvPr>
          <p:cNvSpPr/>
          <p:nvPr/>
        </p:nvSpPr>
        <p:spPr>
          <a:xfrm>
            <a:off x="833005" y="3335483"/>
            <a:ext cx="9348352" cy="326101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E0D61AD8-CC5E-18A3-6D23-3F913AA69874}"/>
              </a:ext>
            </a:extLst>
          </p:cNvPr>
          <p:cNvSpPr/>
          <p:nvPr/>
        </p:nvSpPr>
        <p:spPr>
          <a:xfrm>
            <a:off x="6459570" y="2364645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49CCAC66-7C5E-1307-9C61-D6BC9C021C40}"/>
              </a:ext>
            </a:extLst>
          </p:cNvPr>
          <p:cNvSpPr/>
          <p:nvPr/>
        </p:nvSpPr>
        <p:spPr>
          <a:xfrm>
            <a:off x="5566410" y="567088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61D1482C-79E8-FE0A-052C-B93A5D0FE337}"/>
              </a:ext>
            </a:extLst>
          </p:cNvPr>
          <p:cNvSpPr/>
          <p:nvPr/>
        </p:nvSpPr>
        <p:spPr>
          <a:xfrm>
            <a:off x="5566410" y="632680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FF0DB09-3700-2447-0FAD-D0574E245450}"/>
              </a:ext>
            </a:extLst>
          </p:cNvPr>
          <p:cNvSpPr/>
          <p:nvPr/>
        </p:nvSpPr>
        <p:spPr>
          <a:xfrm>
            <a:off x="5566410" y="5633085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BD49860E-3621-2B74-05C0-D59E46A64B0C}"/>
              </a:ext>
            </a:extLst>
          </p:cNvPr>
          <p:cNvSpPr/>
          <p:nvPr/>
        </p:nvSpPr>
        <p:spPr>
          <a:xfrm>
            <a:off x="4194810" y="11858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C56B3D50-AD3C-B805-B738-E5936030FACC}"/>
              </a:ext>
            </a:extLst>
          </p:cNvPr>
          <p:cNvSpPr/>
          <p:nvPr/>
        </p:nvSpPr>
        <p:spPr>
          <a:xfrm>
            <a:off x="6585570" y="11858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C24C6895-C541-38E4-C3ED-5FA030DCF50E}"/>
              </a:ext>
            </a:extLst>
          </p:cNvPr>
          <p:cNvSpPr/>
          <p:nvPr/>
        </p:nvSpPr>
        <p:spPr>
          <a:xfrm flipH="1">
            <a:off x="7099650" y="14173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16">
            <a:extLst>
              <a:ext uri="{FF2B5EF4-FFF2-40B4-BE49-F238E27FC236}">
                <a16:creationId xmlns:a16="http://schemas.microsoft.com/office/drawing/2014/main" id="{C9C4BCCE-B02C-07B8-2963-E9481B005607}"/>
              </a:ext>
            </a:extLst>
          </p:cNvPr>
          <p:cNvSpPr/>
          <p:nvPr/>
        </p:nvSpPr>
        <p:spPr>
          <a:xfrm>
            <a:off x="7898490" y="8658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36" name="CustomShape 18">
            <a:extLst>
              <a:ext uri="{FF2B5EF4-FFF2-40B4-BE49-F238E27FC236}">
                <a16:creationId xmlns:a16="http://schemas.microsoft.com/office/drawing/2014/main" id="{ED886C70-B53E-8CB4-5B99-07272B670106}"/>
              </a:ext>
            </a:extLst>
          </p:cNvPr>
          <p:cNvSpPr/>
          <p:nvPr/>
        </p:nvSpPr>
        <p:spPr>
          <a:xfrm>
            <a:off x="5824890" y="8848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73A432FC-EBC3-0EDA-177C-E3380ECD1C1B}"/>
              </a:ext>
            </a:extLst>
          </p:cNvPr>
          <p:cNvSpPr/>
          <p:nvPr/>
        </p:nvSpPr>
        <p:spPr>
          <a:xfrm>
            <a:off x="2914650" y="1012485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8" name="CustomShape 32">
            <a:extLst>
              <a:ext uri="{FF2B5EF4-FFF2-40B4-BE49-F238E27FC236}">
                <a16:creationId xmlns:a16="http://schemas.microsoft.com/office/drawing/2014/main" id="{C27CD734-D1AB-CB9C-72B1-2240F16AC4E4}"/>
              </a:ext>
            </a:extLst>
          </p:cNvPr>
          <p:cNvSpPr/>
          <p:nvPr/>
        </p:nvSpPr>
        <p:spPr>
          <a:xfrm>
            <a:off x="8038421" y="3983757"/>
            <a:ext cx="1837099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33">
            <a:extLst>
              <a:ext uri="{FF2B5EF4-FFF2-40B4-BE49-F238E27FC236}">
                <a16:creationId xmlns:a16="http://schemas.microsoft.com/office/drawing/2014/main" id="{697DBB5E-5765-3481-E90A-8FA7BFFBE786}"/>
              </a:ext>
            </a:extLst>
          </p:cNvPr>
          <p:cNvSpPr/>
          <p:nvPr/>
        </p:nvSpPr>
        <p:spPr>
          <a:xfrm>
            <a:off x="8038421" y="4697637"/>
            <a:ext cx="1837099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isoform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description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34">
            <a:extLst>
              <a:ext uri="{FF2B5EF4-FFF2-40B4-BE49-F238E27FC236}">
                <a16:creationId xmlns:a16="http://schemas.microsoft.com/office/drawing/2014/main" id="{D4D99338-3678-BAE6-8B4A-96B12F73BEBC}"/>
              </a:ext>
            </a:extLst>
          </p:cNvPr>
          <p:cNvSpPr/>
          <p:nvPr/>
        </p:nvSpPr>
        <p:spPr>
          <a:xfrm>
            <a:off x="9450341" y="5411517"/>
            <a:ext cx="425179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BA43FC32-4171-6380-00D9-7E95DB04714C}"/>
              </a:ext>
            </a:extLst>
          </p:cNvPr>
          <p:cNvSpPr/>
          <p:nvPr/>
        </p:nvSpPr>
        <p:spPr>
          <a:xfrm>
            <a:off x="7077791" y="3310093"/>
            <a:ext cx="969139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ED9F3242-0C13-AD9F-860F-1D69BD66E7F8}"/>
              </a:ext>
            </a:extLst>
          </p:cNvPr>
          <p:cNvSpPr/>
          <p:nvPr/>
        </p:nvSpPr>
        <p:spPr>
          <a:xfrm>
            <a:off x="5773770" y="281536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</p:spTree>
    <p:extLst>
      <p:ext uri="{BB962C8B-B14F-4D97-AF65-F5344CB8AC3E}">
        <p14:creationId xmlns:p14="http://schemas.microsoft.com/office/powerpoint/2010/main" val="2424264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data analysis - basic pipeline</a:t>
            </a:r>
            <a:endParaRPr lang="en-GB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70BECAC0-EEDE-C928-9C69-62580FDA84E8}"/>
              </a:ext>
            </a:extLst>
          </p:cNvPr>
          <p:cNvSpPr/>
          <p:nvPr/>
        </p:nvSpPr>
        <p:spPr>
          <a:xfrm>
            <a:off x="3097530" y="510100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03123EF-EB38-BB98-2E7F-6E70D351B52E}"/>
              </a:ext>
            </a:extLst>
          </p:cNvPr>
          <p:cNvSpPr/>
          <p:nvPr/>
        </p:nvSpPr>
        <p:spPr>
          <a:xfrm>
            <a:off x="5336730" y="5998845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5429B9B6-F022-9482-0B46-C53F924E95C9}"/>
              </a:ext>
            </a:extLst>
          </p:cNvPr>
          <p:cNvSpPr/>
          <p:nvPr/>
        </p:nvSpPr>
        <p:spPr>
          <a:xfrm>
            <a:off x="2724570" y="609028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157D905-11B7-F5C7-18BC-51AD871BA7BB}"/>
              </a:ext>
            </a:extLst>
          </p:cNvPr>
          <p:cNvSpPr/>
          <p:nvPr/>
        </p:nvSpPr>
        <p:spPr>
          <a:xfrm>
            <a:off x="2266290" y="510136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1F94216-0EB3-A34B-43B7-CB83E7499711}"/>
              </a:ext>
            </a:extLst>
          </p:cNvPr>
          <p:cNvSpPr/>
          <p:nvPr/>
        </p:nvSpPr>
        <p:spPr>
          <a:xfrm>
            <a:off x="2274570" y="42218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1A16E2ED-4A6D-77AC-D521-AF87F7F69E3E}"/>
              </a:ext>
            </a:extLst>
          </p:cNvPr>
          <p:cNvSpPr/>
          <p:nvPr/>
        </p:nvSpPr>
        <p:spPr>
          <a:xfrm flipH="1">
            <a:off x="514593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ACBAAC57-4093-188F-47D2-126C76DC25D4}"/>
              </a:ext>
            </a:extLst>
          </p:cNvPr>
          <p:cNvSpPr/>
          <p:nvPr/>
        </p:nvSpPr>
        <p:spPr>
          <a:xfrm flipH="1">
            <a:off x="332901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DA10F-9B9C-9C5F-C3D3-48AB1314813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04650" y="929685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18" name="CustomShape 11">
            <a:extLst>
              <a:ext uri="{FF2B5EF4-FFF2-40B4-BE49-F238E27FC236}">
                <a16:creationId xmlns:a16="http://schemas.microsoft.com/office/drawing/2014/main" id="{D11332CF-85D1-D577-A492-5AD944E2B987}"/>
              </a:ext>
            </a:extLst>
          </p:cNvPr>
          <p:cNvSpPr/>
          <p:nvPr/>
        </p:nvSpPr>
        <p:spPr>
          <a:xfrm>
            <a:off x="1132650" y="1491645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029FA7BA-FF25-842F-67BE-EF195257FE64}"/>
              </a:ext>
            </a:extLst>
          </p:cNvPr>
          <p:cNvSpPr/>
          <p:nvPr/>
        </p:nvSpPr>
        <p:spPr>
          <a:xfrm>
            <a:off x="5545170" y="3929205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795D276C-9915-8E9E-A776-35682B97BE89}"/>
              </a:ext>
            </a:extLst>
          </p:cNvPr>
          <p:cNvSpPr/>
          <p:nvPr/>
        </p:nvSpPr>
        <p:spPr>
          <a:xfrm>
            <a:off x="3774330" y="392920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D144021D-3055-72F3-A4B2-5D0244B87E40}"/>
              </a:ext>
            </a:extLst>
          </p:cNvPr>
          <p:cNvSpPr/>
          <p:nvPr/>
        </p:nvSpPr>
        <p:spPr>
          <a:xfrm>
            <a:off x="1464210" y="5670885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AB91353F-9F89-3E97-6742-C2C733D89384}"/>
              </a:ext>
            </a:extLst>
          </p:cNvPr>
          <p:cNvSpPr/>
          <p:nvPr/>
        </p:nvSpPr>
        <p:spPr>
          <a:xfrm>
            <a:off x="3547530" y="5790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93ADF29-ACB0-902D-FA65-B70DE2A6FDB6}"/>
              </a:ext>
            </a:extLst>
          </p:cNvPr>
          <p:cNvSpPr/>
          <p:nvPr/>
        </p:nvSpPr>
        <p:spPr>
          <a:xfrm>
            <a:off x="5899050" y="5439045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49AB2BAA-F0C1-BCCC-287F-C958CCCC7C20}"/>
              </a:ext>
            </a:extLst>
          </p:cNvPr>
          <p:cNvSpPr/>
          <p:nvPr/>
        </p:nvSpPr>
        <p:spPr>
          <a:xfrm>
            <a:off x="1353690" y="4791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311A648-6A5C-595B-EFA9-1D98A69B7577}"/>
              </a:ext>
            </a:extLst>
          </p:cNvPr>
          <p:cNvSpPr/>
          <p:nvPr/>
        </p:nvSpPr>
        <p:spPr>
          <a:xfrm>
            <a:off x="1205370" y="3929205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DCA02250-4A08-5E02-DC41-79B571BBD3CB}"/>
              </a:ext>
            </a:extLst>
          </p:cNvPr>
          <p:cNvSpPr/>
          <p:nvPr/>
        </p:nvSpPr>
        <p:spPr>
          <a:xfrm>
            <a:off x="3920490" y="491740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3">
            <a:extLst>
              <a:ext uri="{FF2B5EF4-FFF2-40B4-BE49-F238E27FC236}">
                <a16:creationId xmlns:a16="http://schemas.microsoft.com/office/drawing/2014/main" id="{39D2768D-BFAC-18BE-5E31-40FCEDE732A6}"/>
              </a:ext>
            </a:extLst>
          </p:cNvPr>
          <p:cNvSpPr/>
          <p:nvPr/>
        </p:nvSpPr>
        <p:spPr>
          <a:xfrm>
            <a:off x="5899050" y="612736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49CCAC66-7C5E-1307-9C61-D6BC9C021C40}"/>
              </a:ext>
            </a:extLst>
          </p:cNvPr>
          <p:cNvSpPr/>
          <p:nvPr/>
        </p:nvSpPr>
        <p:spPr>
          <a:xfrm>
            <a:off x="5566410" y="567088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61D1482C-79E8-FE0A-052C-B93A5D0FE337}"/>
              </a:ext>
            </a:extLst>
          </p:cNvPr>
          <p:cNvSpPr/>
          <p:nvPr/>
        </p:nvSpPr>
        <p:spPr>
          <a:xfrm>
            <a:off x="5566410" y="632680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FF0DB09-3700-2447-0FAD-D0574E245450}"/>
              </a:ext>
            </a:extLst>
          </p:cNvPr>
          <p:cNvSpPr/>
          <p:nvPr/>
        </p:nvSpPr>
        <p:spPr>
          <a:xfrm>
            <a:off x="5566410" y="5633085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BD49860E-3621-2B74-05C0-D59E46A64B0C}"/>
              </a:ext>
            </a:extLst>
          </p:cNvPr>
          <p:cNvSpPr/>
          <p:nvPr/>
        </p:nvSpPr>
        <p:spPr>
          <a:xfrm>
            <a:off x="4194810" y="11858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C56B3D50-AD3C-B805-B738-E5936030FACC}"/>
              </a:ext>
            </a:extLst>
          </p:cNvPr>
          <p:cNvSpPr/>
          <p:nvPr/>
        </p:nvSpPr>
        <p:spPr>
          <a:xfrm>
            <a:off x="6585570" y="11858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18">
            <a:extLst>
              <a:ext uri="{FF2B5EF4-FFF2-40B4-BE49-F238E27FC236}">
                <a16:creationId xmlns:a16="http://schemas.microsoft.com/office/drawing/2014/main" id="{ED886C70-B53E-8CB4-5B99-07272B670106}"/>
              </a:ext>
            </a:extLst>
          </p:cNvPr>
          <p:cNvSpPr/>
          <p:nvPr/>
        </p:nvSpPr>
        <p:spPr>
          <a:xfrm>
            <a:off x="5824890" y="8848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73A432FC-EBC3-0EDA-177C-E3380ECD1C1B}"/>
              </a:ext>
            </a:extLst>
          </p:cNvPr>
          <p:cNvSpPr/>
          <p:nvPr/>
        </p:nvSpPr>
        <p:spPr>
          <a:xfrm>
            <a:off x="2914650" y="1012485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8" name="CustomShape 32">
            <a:extLst>
              <a:ext uri="{FF2B5EF4-FFF2-40B4-BE49-F238E27FC236}">
                <a16:creationId xmlns:a16="http://schemas.microsoft.com/office/drawing/2014/main" id="{C27CD734-D1AB-CB9C-72B1-2240F16AC4E4}"/>
              </a:ext>
            </a:extLst>
          </p:cNvPr>
          <p:cNvSpPr/>
          <p:nvPr/>
        </p:nvSpPr>
        <p:spPr>
          <a:xfrm>
            <a:off x="8038421" y="3983757"/>
            <a:ext cx="1837099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33">
            <a:extLst>
              <a:ext uri="{FF2B5EF4-FFF2-40B4-BE49-F238E27FC236}">
                <a16:creationId xmlns:a16="http://schemas.microsoft.com/office/drawing/2014/main" id="{697DBB5E-5765-3481-E90A-8FA7BFFBE786}"/>
              </a:ext>
            </a:extLst>
          </p:cNvPr>
          <p:cNvSpPr/>
          <p:nvPr/>
        </p:nvSpPr>
        <p:spPr>
          <a:xfrm>
            <a:off x="8038421" y="4697637"/>
            <a:ext cx="1837099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isoform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description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34">
            <a:extLst>
              <a:ext uri="{FF2B5EF4-FFF2-40B4-BE49-F238E27FC236}">
                <a16:creationId xmlns:a16="http://schemas.microsoft.com/office/drawing/2014/main" id="{D4D99338-3678-BAE6-8B4A-96B12F73BEBC}"/>
              </a:ext>
            </a:extLst>
          </p:cNvPr>
          <p:cNvSpPr/>
          <p:nvPr/>
        </p:nvSpPr>
        <p:spPr>
          <a:xfrm>
            <a:off x="9450341" y="5411517"/>
            <a:ext cx="425179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" name="Line 2">
            <a:extLst>
              <a:ext uri="{FF2B5EF4-FFF2-40B4-BE49-F238E27FC236}">
                <a16:creationId xmlns:a16="http://schemas.microsoft.com/office/drawing/2014/main" id="{D21A1C76-5551-E7BE-F27C-5974DF2EE224}"/>
              </a:ext>
            </a:extLst>
          </p:cNvPr>
          <p:cNvSpPr/>
          <p:nvPr/>
        </p:nvSpPr>
        <p:spPr>
          <a:xfrm flipH="1">
            <a:off x="7380058" y="3354057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Line 3">
            <a:extLst>
              <a:ext uri="{FF2B5EF4-FFF2-40B4-BE49-F238E27FC236}">
                <a16:creationId xmlns:a16="http://schemas.microsoft.com/office/drawing/2014/main" id="{B0AE24D5-BB18-1345-1120-33DEE0F6ABCF}"/>
              </a:ext>
            </a:extLst>
          </p:cNvPr>
          <p:cNvSpPr/>
          <p:nvPr/>
        </p:nvSpPr>
        <p:spPr>
          <a:xfrm flipH="1">
            <a:off x="8907178" y="3354057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Line 4">
            <a:extLst>
              <a:ext uri="{FF2B5EF4-FFF2-40B4-BE49-F238E27FC236}">
                <a16:creationId xmlns:a16="http://schemas.microsoft.com/office/drawing/2014/main" id="{E35B573F-1914-646E-1144-8E830D3571C5}"/>
              </a:ext>
            </a:extLst>
          </p:cNvPr>
          <p:cNvSpPr/>
          <p:nvPr/>
        </p:nvSpPr>
        <p:spPr>
          <a:xfrm flipH="1">
            <a:off x="8907538" y="2348217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3" name="Line 7">
            <a:extLst>
              <a:ext uri="{FF2B5EF4-FFF2-40B4-BE49-F238E27FC236}">
                <a16:creationId xmlns:a16="http://schemas.microsoft.com/office/drawing/2014/main" id="{347DD7BA-A882-5874-9A8D-3F30D8776111}"/>
              </a:ext>
            </a:extLst>
          </p:cNvPr>
          <p:cNvSpPr/>
          <p:nvPr/>
        </p:nvSpPr>
        <p:spPr>
          <a:xfrm>
            <a:off x="8910418" y="1399257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19">
            <a:extLst>
              <a:ext uri="{FF2B5EF4-FFF2-40B4-BE49-F238E27FC236}">
                <a16:creationId xmlns:a16="http://schemas.microsoft.com/office/drawing/2014/main" id="{197EFD2B-9CE6-102B-0403-1FDE4F347D50}"/>
              </a:ext>
            </a:extLst>
          </p:cNvPr>
          <p:cNvSpPr/>
          <p:nvPr/>
        </p:nvSpPr>
        <p:spPr>
          <a:xfrm>
            <a:off x="8270338" y="2011617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" name="CustomShape 20">
            <a:extLst>
              <a:ext uri="{FF2B5EF4-FFF2-40B4-BE49-F238E27FC236}">
                <a16:creationId xmlns:a16="http://schemas.microsoft.com/office/drawing/2014/main" id="{FFCBB99C-5567-DF46-E30E-2667FD92C266}"/>
              </a:ext>
            </a:extLst>
          </p:cNvPr>
          <p:cNvSpPr/>
          <p:nvPr/>
        </p:nvSpPr>
        <p:spPr>
          <a:xfrm>
            <a:off x="8067298" y="2822337"/>
            <a:ext cx="168588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Assembled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transcriptome</a:t>
            </a:r>
          </a:p>
        </p:txBody>
      </p:sp>
      <p:sp>
        <p:nvSpPr>
          <p:cNvPr id="35" name="CustomShape 16">
            <a:extLst>
              <a:ext uri="{FF2B5EF4-FFF2-40B4-BE49-F238E27FC236}">
                <a16:creationId xmlns:a16="http://schemas.microsoft.com/office/drawing/2014/main" id="{C9C4BCCE-B02C-07B8-2963-E9481B005607}"/>
              </a:ext>
            </a:extLst>
          </p:cNvPr>
          <p:cNvSpPr/>
          <p:nvPr/>
        </p:nvSpPr>
        <p:spPr>
          <a:xfrm>
            <a:off x="7898490" y="8658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542017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 data analysis - basic pipeline</a:t>
            </a:r>
            <a:endParaRPr lang="en-GB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70BECAC0-EEDE-C928-9C69-62580FDA84E8}"/>
              </a:ext>
            </a:extLst>
          </p:cNvPr>
          <p:cNvSpPr/>
          <p:nvPr/>
        </p:nvSpPr>
        <p:spPr>
          <a:xfrm>
            <a:off x="3097530" y="510100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03123EF-EB38-BB98-2E7F-6E70D351B52E}"/>
              </a:ext>
            </a:extLst>
          </p:cNvPr>
          <p:cNvSpPr/>
          <p:nvPr/>
        </p:nvSpPr>
        <p:spPr>
          <a:xfrm>
            <a:off x="5336730" y="5998845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5429B9B6-F022-9482-0B46-C53F924E95C9}"/>
              </a:ext>
            </a:extLst>
          </p:cNvPr>
          <p:cNvSpPr/>
          <p:nvPr/>
        </p:nvSpPr>
        <p:spPr>
          <a:xfrm>
            <a:off x="2724570" y="6090285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157D905-11B7-F5C7-18BC-51AD871BA7BB}"/>
              </a:ext>
            </a:extLst>
          </p:cNvPr>
          <p:cNvSpPr/>
          <p:nvPr/>
        </p:nvSpPr>
        <p:spPr>
          <a:xfrm>
            <a:off x="2266290" y="510136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1F94216-0EB3-A34B-43B7-CB83E7499711}"/>
              </a:ext>
            </a:extLst>
          </p:cNvPr>
          <p:cNvSpPr/>
          <p:nvPr/>
        </p:nvSpPr>
        <p:spPr>
          <a:xfrm>
            <a:off x="2274570" y="42218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1A16E2ED-4A6D-77AC-D521-AF87F7F69E3E}"/>
              </a:ext>
            </a:extLst>
          </p:cNvPr>
          <p:cNvSpPr/>
          <p:nvPr/>
        </p:nvSpPr>
        <p:spPr>
          <a:xfrm flipH="1">
            <a:off x="514593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ACBAAC57-4093-188F-47D2-126C76DC25D4}"/>
              </a:ext>
            </a:extLst>
          </p:cNvPr>
          <p:cNvSpPr/>
          <p:nvPr/>
        </p:nvSpPr>
        <p:spPr>
          <a:xfrm flipH="1">
            <a:off x="3329010" y="4230165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E67E8712-9B1E-52F3-38F5-0D7AAE1703D7}"/>
              </a:ext>
            </a:extLst>
          </p:cNvPr>
          <p:cNvSpPr/>
          <p:nvPr/>
        </p:nvSpPr>
        <p:spPr>
          <a:xfrm>
            <a:off x="6459570" y="3359685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0B578083-4813-0089-4F37-0C59ACAFF67D}"/>
              </a:ext>
            </a:extLst>
          </p:cNvPr>
          <p:cNvSpPr/>
          <p:nvPr/>
        </p:nvSpPr>
        <p:spPr>
          <a:xfrm>
            <a:off x="4011930" y="1243965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9DA10F-9B9C-9C5F-C3D3-48AB1314813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04650" y="929685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18" name="CustomShape 11">
            <a:extLst>
              <a:ext uri="{FF2B5EF4-FFF2-40B4-BE49-F238E27FC236}">
                <a16:creationId xmlns:a16="http://schemas.microsoft.com/office/drawing/2014/main" id="{D11332CF-85D1-D577-A492-5AD944E2B987}"/>
              </a:ext>
            </a:extLst>
          </p:cNvPr>
          <p:cNvSpPr/>
          <p:nvPr/>
        </p:nvSpPr>
        <p:spPr>
          <a:xfrm>
            <a:off x="1132650" y="1491645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ED9F3242-0C13-AD9F-860F-1D69BD66E7F8}"/>
              </a:ext>
            </a:extLst>
          </p:cNvPr>
          <p:cNvSpPr/>
          <p:nvPr/>
        </p:nvSpPr>
        <p:spPr>
          <a:xfrm>
            <a:off x="5773770" y="281536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6D77A17A-823B-3D57-D23D-4BA1800C91BE}"/>
              </a:ext>
            </a:extLst>
          </p:cNvPr>
          <p:cNvSpPr/>
          <p:nvPr/>
        </p:nvSpPr>
        <p:spPr>
          <a:xfrm>
            <a:off x="5819490" y="2004645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CustomShape 15">
            <a:extLst>
              <a:ext uri="{FF2B5EF4-FFF2-40B4-BE49-F238E27FC236}">
                <a16:creationId xmlns:a16="http://schemas.microsoft.com/office/drawing/2014/main" id="{029FA7BA-FF25-842F-67BE-EF195257FE64}"/>
              </a:ext>
            </a:extLst>
          </p:cNvPr>
          <p:cNvSpPr/>
          <p:nvPr/>
        </p:nvSpPr>
        <p:spPr>
          <a:xfrm>
            <a:off x="5545170" y="3929205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6">
            <a:extLst>
              <a:ext uri="{FF2B5EF4-FFF2-40B4-BE49-F238E27FC236}">
                <a16:creationId xmlns:a16="http://schemas.microsoft.com/office/drawing/2014/main" id="{795D276C-9915-8E9E-A776-35682B97BE89}"/>
              </a:ext>
            </a:extLst>
          </p:cNvPr>
          <p:cNvSpPr/>
          <p:nvPr/>
        </p:nvSpPr>
        <p:spPr>
          <a:xfrm>
            <a:off x="3774330" y="3929205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24" name="CustomShape 17">
            <a:extLst>
              <a:ext uri="{FF2B5EF4-FFF2-40B4-BE49-F238E27FC236}">
                <a16:creationId xmlns:a16="http://schemas.microsoft.com/office/drawing/2014/main" id="{D144021D-3055-72F3-A4B2-5D0244B87E40}"/>
              </a:ext>
            </a:extLst>
          </p:cNvPr>
          <p:cNvSpPr/>
          <p:nvPr/>
        </p:nvSpPr>
        <p:spPr>
          <a:xfrm>
            <a:off x="1464210" y="5670885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8">
            <a:extLst>
              <a:ext uri="{FF2B5EF4-FFF2-40B4-BE49-F238E27FC236}">
                <a16:creationId xmlns:a16="http://schemas.microsoft.com/office/drawing/2014/main" id="{AB91353F-9F89-3E97-6742-C2C733D89384}"/>
              </a:ext>
            </a:extLst>
          </p:cNvPr>
          <p:cNvSpPr/>
          <p:nvPr/>
        </p:nvSpPr>
        <p:spPr>
          <a:xfrm>
            <a:off x="3547530" y="5790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93ADF29-ACB0-902D-FA65-B70DE2A6FDB6}"/>
              </a:ext>
            </a:extLst>
          </p:cNvPr>
          <p:cNvSpPr/>
          <p:nvPr/>
        </p:nvSpPr>
        <p:spPr>
          <a:xfrm>
            <a:off x="5899050" y="5439045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49AB2BAA-F0C1-BCCC-287F-C958CCCC7C20}"/>
              </a:ext>
            </a:extLst>
          </p:cNvPr>
          <p:cNvSpPr/>
          <p:nvPr/>
        </p:nvSpPr>
        <p:spPr>
          <a:xfrm>
            <a:off x="1353690" y="4791405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311A648-6A5C-595B-EFA9-1D98A69B7577}"/>
              </a:ext>
            </a:extLst>
          </p:cNvPr>
          <p:cNvSpPr/>
          <p:nvPr/>
        </p:nvSpPr>
        <p:spPr>
          <a:xfrm>
            <a:off x="1205370" y="3929205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DCA02250-4A08-5E02-DC41-79B571BBD3CB}"/>
              </a:ext>
            </a:extLst>
          </p:cNvPr>
          <p:cNvSpPr/>
          <p:nvPr/>
        </p:nvSpPr>
        <p:spPr>
          <a:xfrm>
            <a:off x="3920490" y="491740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3">
            <a:extLst>
              <a:ext uri="{FF2B5EF4-FFF2-40B4-BE49-F238E27FC236}">
                <a16:creationId xmlns:a16="http://schemas.microsoft.com/office/drawing/2014/main" id="{39D2768D-BFAC-18BE-5E31-40FCEDE732A6}"/>
              </a:ext>
            </a:extLst>
          </p:cNvPr>
          <p:cNvSpPr/>
          <p:nvPr/>
        </p:nvSpPr>
        <p:spPr>
          <a:xfrm>
            <a:off x="5899050" y="6127365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E0D61AD8-CC5E-18A3-6D23-3F913AA69874}"/>
              </a:ext>
            </a:extLst>
          </p:cNvPr>
          <p:cNvSpPr/>
          <p:nvPr/>
        </p:nvSpPr>
        <p:spPr>
          <a:xfrm>
            <a:off x="6459570" y="2364645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49CCAC66-7C5E-1307-9C61-D6BC9C021C40}"/>
              </a:ext>
            </a:extLst>
          </p:cNvPr>
          <p:cNvSpPr/>
          <p:nvPr/>
        </p:nvSpPr>
        <p:spPr>
          <a:xfrm>
            <a:off x="5566410" y="567088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61D1482C-79E8-FE0A-052C-B93A5D0FE337}"/>
              </a:ext>
            </a:extLst>
          </p:cNvPr>
          <p:cNvSpPr/>
          <p:nvPr/>
        </p:nvSpPr>
        <p:spPr>
          <a:xfrm>
            <a:off x="5566410" y="6326805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AFF0DB09-3700-2447-0FAD-D0574E245450}"/>
              </a:ext>
            </a:extLst>
          </p:cNvPr>
          <p:cNvSpPr/>
          <p:nvPr/>
        </p:nvSpPr>
        <p:spPr>
          <a:xfrm>
            <a:off x="5566410" y="5633085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BD49860E-3621-2B74-05C0-D59E46A64B0C}"/>
              </a:ext>
            </a:extLst>
          </p:cNvPr>
          <p:cNvSpPr/>
          <p:nvPr/>
        </p:nvSpPr>
        <p:spPr>
          <a:xfrm>
            <a:off x="4194810" y="11858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C56B3D50-AD3C-B805-B738-E5936030FACC}"/>
              </a:ext>
            </a:extLst>
          </p:cNvPr>
          <p:cNvSpPr/>
          <p:nvPr/>
        </p:nvSpPr>
        <p:spPr>
          <a:xfrm>
            <a:off x="6585570" y="11858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C24C6895-C541-38E4-C3ED-5FA030DCF50E}"/>
              </a:ext>
            </a:extLst>
          </p:cNvPr>
          <p:cNvSpPr/>
          <p:nvPr/>
        </p:nvSpPr>
        <p:spPr>
          <a:xfrm flipH="1">
            <a:off x="7099650" y="14173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16">
            <a:extLst>
              <a:ext uri="{FF2B5EF4-FFF2-40B4-BE49-F238E27FC236}">
                <a16:creationId xmlns:a16="http://schemas.microsoft.com/office/drawing/2014/main" id="{C9C4BCCE-B02C-07B8-2963-E9481B005607}"/>
              </a:ext>
            </a:extLst>
          </p:cNvPr>
          <p:cNvSpPr/>
          <p:nvPr/>
        </p:nvSpPr>
        <p:spPr>
          <a:xfrm>
            <a:off x="7898490" y="8658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36" name="CustomShape 18">
            <a:extLst>
              <a:ext uri="{FF2B5EF4-FFF2-40B4-BE49-F238E27FC236}">
                <a16:creationId xmlns:a16="http://schemas.microsoft.com/office/drawing/2014/main" id="{ED886C70-B53E-8CB4-5B99-07272B670106}"/>
              </a:ext>
            </a:extLst>
          </p:cNvPr>
          <p:cNvSpPr/>
          <p:nvPr/>
        </p:nvSpPr>
        <p:spPr>
          <a:xfrm>
            <a:off x="5824890" y="8848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2">
            <a:extLst>
              <a:ext uri="{FF2B5EF4-FFF2-40B4-BE49-F238E27FC236}">
                <a16:creationId xmlns:a16="http://schemas.microsoft.com/office/drawing/2014/main" id="{73A432FC-EBC3-0EDA-177C-E3380ECD1C1B}"/>
              </a:ext>
            </a:extLst>
          </p:cNvPr>
          <p:cNvSpPr/>
          <p:nvPr/>
        </p:nvSpPr>
        <p:spPr>
          <a:xfrm>
            <a:off x="2914650" y="1012485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8" name="CustomShape 18">
            <a:extLst>
              <a:ext uri="{FF2B5EF4-FFF2-40B4-BE49-F238E27FC236}">
                <a16:creationId xmlns:a16="http://schemas.microsoft.com/office/drawing/2014/main" id="{9C68949C-5537-5CD3-8FA2-6A625A4FD2CD}"/>
              </a:ext>
            </a:extLst>
          </p:cNvPr>
          <p:cNvSpPr/>
          <p:nvPr/>
        </p:nvSpPr>
        <p:spPr>
          <a:xfrm>
            <a:off x="2578920" y="1335405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18">
            <a:extLst>
              <a:ext uri="{FF2B5EF4-FFF2-40B4-BE49-F238E27FC236}">
                <a16:creationId xmlns:a16="http://schemas.microsoft.com/office/drawing/2014/main" id="{A14AFB3C-3BE5-2B78-A1A4-4B372DEC9DEF}"/>
              </a:ext>
            </a:extLst>
          </p:cNvPr>
          <p:cNvSpPr/>
          <p:nvPr/>
        </p:nvSpPr>
        <p:spPr>
          <a:xfrm>
            <a:off x="9541695" y="1449705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18">
            <a:extLst>
              <a:ext uri="{FF2B5EF4-FFF2-40B4-BE49-F238E27FC236}">
                <a16:creationId xmlns:a16="http://schemas.microsoft.com/office/drawing/2014/main" id="{B11A84FC-8E3B-FC18-0CB5-0B50A408B355}"/>
              </a:ext>
            </a:extLst>
          </p:cNvPr>
          <p:cNvSpPr/>
          <p:nvPr/>
        </p:nvSpPr>
        <p:spPr>
          <a:xfrm>
            <a:off x="5379270" y="3240405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" name="CustomShape 18">
            <a:extLst>
              <a:ext uri="{FF2B5EF4-FFF2-40B4-BE49-F238E27FC236}">
                <a16:creationId xmlns:a16="http://schemas.microsoft.com/office/drawing/2014/main" id="{FEEA283D-C395-C337-6CC7-1508AB70711C}"/>
              </a:ext>
            </a:extLst>
          </p:cNvPr>
          <p:cNvSpPr/>
          <p:nvPr/>
        </p:nvSpPr>
        <p:spPr>
          <a:xfrm>
            <a:off x="2940870" y="4612005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31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A16-C0AF-A499-7C5C-1FEC9C8F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4C7F0-2B33-8266-8173-C8D18A1B4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8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slides 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15975" lvl="1" indent="-457200">
              <a:buFont typeface="Arial"/>
              <a:buChar char="•"/>
            </a:pPr>
            <a:r>
              <a:rPr lang="en-GB">
                <a:ea typeface="Tahoma"/>
                <a:cs typeface="Gill Sans Light"/>
              </a:rPr>
              <a:t>RNA and molecular biology</a:t>
            </a:r>
            <a:endParaRPr lang="en-GB"/>
          </a:p>
          <a:p>
            <a:pPr marL="815975" lvl="1" indent="-457200">
              <a:buFont typeface="Arial"/>
              <a:buChar char="•"/>
            </a:pPr>
            <a:r>
              <a:rPr lang="en-GB">
                <a:ea typeface="Tahoma"/>
                <a:cs typeface="Gill Sans Light"/>
              </a:rPr>
              <a:t>Main challenges for RNAseq</a:t>
            </a:r>
          </a:p>
          <a:p>
            <a:pPr marL="815975" lvl="1" indent="-457200">
              <a:buFont typeface="Arial"/>
              <a:buChar char="•"/>
            </a:pPr>
            <a:r>
              <a:rPr lang="en-GB">
                <a:ea typeface="Tahoma"/>
                <a:cs typeface="Gill Sans Light"/>
              </a:rPr>
              <a:t>Major Sequencing technologies</a:t>
            </a:r>
          </a:p>
          <a:p>
            <a:pPr marL="815975" lvl="1" indent="-457200">
              <a:buFont typeface="Arial"/>
              <a:buChar char="•"/>
            </a:pPr>
            <a:r>
              <a:rPr lang="en-GB">
                <a:ea typeface="Tahoma"/>
                <a:cs typeface="Gill Sans Light"/>
              </a:rPr>
              <a:t>Planning your sequencing : choices, number of samples, …</a:t>
            </a:r>
            <a:endParaRPr lang="en-GB"/>
          </a:p>
          <a:p>
            <a:pPr marL="815975" lvl="1" indent="-457200">
              <a:buFont typeface="Arial"/>
              <a:buChar char="•"/>
            </a:pPr>
            <a:r>
              <a:rPr lang="en-GB">
                <a:ea typeface="Tahoma"/>
                <a:cs typeface="Gill Sans Light"/>
              </a:rPr>
              <a:t>Bioinformatics analysis overview</a:t>
            </a:r>
            <a:endParaRPr lang="en-GB"/>
          </a:p>
          <a:p>
            <a:pPr lvl="1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5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08FD-7424-0010-8E8A-4B12527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ea typeface="Verdana"/>
                <a:cs typeface="Gill Sans"/>
              </a:rPr>
              <a:t>Introducing Ourselves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6725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/>
          <p:cNvPicPr/>
          <p:nvPr/>
        </p:nvPicPr>
        <p:blipFill>
          <a:blip r:embed="rId3"/>
          <a:stretch/>
        </p:blipFill>
        <p:spPr>
          <a:xfrm>
            <a:off x="1524000" y="37080"/>
            <a:ext cx="9140760" cy="67687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176000" y="976680"/>
            <a:ext cx="345312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99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/>
          <p:cNvPicPr/>
          <p:nvPr/>
        </p:nvPicPr>
        <p:blipFill>
          <a:blip r:embed="rId3"/>
          <a:stretch/>
        </p:blipFill>
        <p:spPr>
          <a:xfrm>
            <a:off x="1524000" y="37080"/>
            <a:ext cx="9140760" cy="67687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176000" y="976680"/>
            <a:ext cx="345312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Nucleic acids everywhere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65380E27-2FB6-CE18-37E7-87DF7D619541}"/>
              </a:ext>
            </a:extLst>
          </p:cNvPr>
          <p:cNvSpPr/>
          <p:nvPr/>
        </p:nvSpPr>
        <p:spPr>
          <a:xfrm>
            <a:off x="1999949" y="2078556"/>
            <a:ext cx="987372" cy="1094949"/>
          </a:xfrm>
          <a:prstGeom prst="circular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3AAC19E-1AE5-6787-F58E-2611F0BE0918}"/>
              </a:ext>
            </a:extLst>
          </p:cNvPr>
          <p:cNvSpPr/>
          <p:nvPr/>
        </p:nvSpPr>
        <p:spPr>
          <a:xfrm>
            <a:off x="2143384" y="4938297"/>
            <a:ext cx="987372" cy="1094949"/>
          </a:xfrm>
          <a:prstGeom prst="circular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9440A98-92EB-1973-1255-3F68ACBECF25}"/>
              </a:ext>
            </a:extLst>
          </p:cNvPr>
          <p:cNvSpPr/>
          <p:nvPr/>
        </p:nvSpPr>
        <p:spPr>
          <a:xfrm>
            <a:off x="2247070" y="3089395"/>
            <a:ext cx="484632" cy="184798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62D09D5D-BD58-1591-E35A-302668BF7C8B}"/>
              </a:ext>
            </a:extLst>
          </p:cNvPr>
          <p:cNvSpPr/>
          <p:nvPr/>
        </p:nvSpPr>
        <p:spPr>
          <a:xfrm>
            <a:off x="2247070" y="973723"/>
            <a:ext cx="493596" cy="110391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C82E6B0-032B-77A5-E5CA-684A663679F5}"/>
              </a:ext>
            </a:extLst>
          </p:cNvPr>
          <p:cNvSpPr/>
          <p:nvPr/>
        </p:nvSpPr>
        <p:spPr>
          <a:xfrm>
            <a:off x="1520928" y="973724"/>
            <a:ext cx="475668" cy="3963654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93E7F-F12D-C5B7-F5D5-A74378D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 sequence&#10;&#10;Description automatically generated">
            <a:extLst>
              <a:ext uri="{FF2B5EF4-FFF2-40B4-BE49-F238E27FC236}">
                <a16:creationId xmlns:a16="http://schemas.microsoft.com/office/drawing/2014/main" id="{F5F7F2E6-580E-30C7-F383-62977188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1180592"/>
            <a:ext cx="8757920" cy="4202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0B53F-4C5E-2DB3-9E06-35F3E1F9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alternative splicing adds a layer of complexity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CA07-7015-2FA9-9ED0-2D8EADDC4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421640" y="1250315"/>
            <a:ext cx="42570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0">
              <a:buNone/>
            </a:pPr>
            <a:r>
              <a:rPr lang="en-GB">
                <a:ea typeface="Tahoma"/>
                <a:cs typeface="Gill Sans Light"/>
              </a:rPr>
              <a:t>~20'000 mammalian genes</a:t>
            </a:r>
            <a:endParaRPr lang="en-GB"/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endParaRPr lang="en-GB">
              <a:ea typeface="+mn-lt"/>
              <a:cs typeface="+mn-lt"/>
            </a:endParaRPr>
          </a:p>
          <a:p>
            <a:pPr lvl="1" indent="0">
              <a:buNone/>
            </a:pPr>
            <a:endParaRPr lang="en-GB">
              <a:ea typeface="+mn-lt"/>
              <a:cs typeface="+mn-lt"/>
            </a:endParaRPr>
          </a:p>
          <a:p>
            <a:pPr lvl="1" indent="0">
              <a:buNone/>
            </a:pPr>
            <a:endParaRPr lang="en-GB">
              <a:ea typeface="+mn-lt"/>
              <a:cs typeface="+mn-lt"/>
            </a:endParaRPr>
          </a:p>
          <a:p>
            <a:pPr lvl="1" indent="0">
              <a:buNone/>
            </a:pPr>
            <a:r>
              <a:rPr lang="en-GB">
                <a:ea typeface="+mn-lt"/>
                <a:cs typeface="+mn-lt"/>
              </a:rPr>
              <a:t>&gt;&gt;100'000 (?) transcripts</a:t>
            </a:r>
            <a:endParaRPr lang="en-GB"/>
          </a:p>
          <a:p>
            <a:pPr lvl="1" indent="0">
              <a:buNone/>
            </a:pPr>
            <a:endParaRPr lang="en-GB">
              <a:ea typeface="+mn-lt"/>
              <a:cs typeface="+mn-lt"/>
            </a:endParaRP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r>
              <a:rPr lang="en-GB">
                <a:ea typeface="Tahoma"/>
                <a:cs typeface="Gill Sans Light"/>
              </a:rPr>
              <a:t>&gt;&gt;1'000'000 (?) proteins</a:t>
            </a:r>
            <a:endParaRPr lang="en-GB"/>
          </a:p>
        </p:txBody>
      </p:sp>
      <p:sp>
        <p:nvSpPr>
          <p:cNvPr id="6" name="CustomShape 12">
            <a:extLst>
              <a:ext uri="{FF2B5EF4-FFF2-40B4-BE49-F238E27FC236}">
                <a16:creationId xmlns:a16="http://schemas.microsoft.com/office/drawing/2014/main" id="{440DCC17-CE0B-53A0-306E-AD7540934C60}"/>
              </a:ext>
            </a:extLst>
          </p:cNvPr>
          <p:cNvSpPr/>
          <p:nvPr/>
        </p:nvSpPr>
        <p:spPr>
          <a:xfrm>
            <a:off x="9251040" y="5751120"/>
            <a:ext cx="3183480" cy="17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-1" dirty="0">
                <a:solidFill>
                  <a:srgbClr val="323232"/>
                </a:solidFill>
                <a:latin typeface="Arial"/>
                <a:ea typeface="DejaVu Sans"/>
              </a:rPr>
              <a:t>Image credit: National Human Genome Research Institute – public domain</a:t>
            </a:r>
            <a:endParaRPr lang="en-US" sz="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1341350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Global theme</vt:lpstr>
      <vt:lpstr>Introduction to RNA-Seq: Overview</vt:lpstr>
      <vt:lpstr>General Information</vt:lpstr>
      <vt:lpstr>Asking questions - Communication</vt:lpstr>
      <vt:lpstr>Course Outline</vt:lpstr>
      <vt:lpstr>slides Outline</vt:lpstr>
      <vt:lpstr>Introducing Ourselves</vt:lpstr>
      <vt:lpstr>PowerPoint Presentation</vt:lpstr>
      <vt:lpstr>PowerPoint Presentation</vt:lpstr>
      <vt:lpstr>alternative splicing adds a layer of complexity</vt:lpstr>
      <vt:lpstr>PowerPoint Presentation</vt:lpstr>
      <vt:lpstr>What (and why) are we sequencing</vt:lpstr>
      <vt:lpstr>What (and why) are we sequencing</vt:lpstr>
      <vt:lpstr>slides Outline</vt:lpstr>
      <vt:lpstr>Main challenges of RNAseq</vt:lpstr>
      <vt:lpstr>Main challenges of RNAseq</vt:lpstr>
      <vt:lpstr>Main challenges of RNAseq</vt:lpstr>
      <vt:lpstr>slides Outline</vt:lpstr>
      <vt:lpstr>Main sequencing technologies</vt:lpstr>
      <vt:lpstr>Ion torrent - reading pH changes</vt:lpstr>
      <vt:lpstr>Oxford Nanopore - direct sequencing</vt:lpstr>
      <vt:lpstr>Pacific Biosciences - Single Molecule Real Time </vt:lpstr>
      <vt:lpstr>Pacific Biosciences - Circular Consensus Sequencing</vt:lpstr>
      <vt:lpstr>Illumina sequencing - cluster formation</vt:lpstr>
      <vt:lpstr>Illumina sequencing - sequencing by synthesis</vt:lpstr>
      <vt:lpstr>Illumina sequencing - image analysis</vt:lpstr>
      <vt:lpstr>Illumina sequencing - from image to sequence</vt:lpstr>
      <vt:lpstr>slides Outline</vt:lpstr>
      <vt:lpstr>Paired-end sequencing</vt:lpstr>
      <vt:lpstr>Stranded vs Unstranded Sequencing</vt:lpstr>
      <vt:lpstr>RNA purification</vt:lpstr>
      <vt:lpstr>Sequencing depth</vt:lpstr>
      <vt:lpstr>Replicates - estimating a biological variance</vt:lpstr>
      <vt:lpstr>Replicates - estimating a biological variance</vt:lpstr>
      <vt:lpstr>Technical replicates</vt:lpstr>
      <vt:lpstr>Technical replicates</vt:lpstr>
      <vt:lpstr>Technical replicates</vt:lpstr>
      <vt:lpstr>Biological replicates</vt:lpstr>
      <vt:lpstr>More reads or more replicates?</vt:lpstr>
      <vt:lpstr>More reads or more replicates?</vt:lpstr>
      <vt:lpstr>RNA sample preparation - RIN</vt:lpstr>
      <vt:lpstr>RNA sample preparation - RIN</vt:lpstr>
      <vt:lpstr>slides Outline</vt:lpstr>
      <vt:lpstr>Basic RNAseq protocol overview</vt:lpstr>
      <vt:lpstr>RNAseq data analysis - basic pipeline</vt:lpstr>
      <vt:lpstr>RNAseq data analysis - basic pipeline</vt:lpstr>
      <vt:lpstr>RNAseq data analysis - basic pipeline</vt:lpstr>
      <vt:lpstr>RNAseq data analysis - basic pipeline</vt:lpstr>
      <vt:lpstr>RNAseq data analysis - basic pipeline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3218</cp:revision>
  <dcterms:created xsi:type="dcterms:W3CDTF">2023-02-23T13:26:01Z</dcterms:created>
  <dcterms:modified xsi:type="dcterms:W3CDTF">2024-07-29T06:59:50Z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